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20104100" cy="11309350"/>
  <p:notesSz cx="20104100" cy="11309350"/>
  <p:embeddedFontLst>
    <p:embeddedFont>
      <p:font typeface="Montserrat" panose="00000500000000000000" pitchFamily="2" charset="-52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 Thin" panose="00000300000000000000" pitchFamily="2" charset="-52"/>
      <p:regular r:id="rId24"/>
    </p:embeddedFont>
    <p:embeddedFont>
      <p:font typeface="Montserrat SemiBold" panose="00000700000000000000" pitchFamily="2" charset="-52"/>
      <p:bold r:id="rId25"/>
    </p:embeddedFont>
    <p:embeddedFont>
      <p:font typeface="Montserrat Light" panose="00000400000000000000" pitchFamily="2" charset="-52"/>
      <p:regular r:id="rId26"/>
    </p:embeddedFont>
    <p:embeddedFont>
      <p:font typeface="Montserrat Medium" panose="00000600000000000000" pitchFamily="2" charset="-52"/>
      <p:regular r:id="rId2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08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7BA95-E393-49EE-B711-0980DF1B8A36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2CD7-9C58-489E-9CDA-A3818AD32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438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2CD7-9C58-489E-9CDA-A3818AD3228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005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371476" y="1193713"/>
            <a:ext cx="3469004" cy="1805939"/>
          </a:xfrm>
          <a:custGeom>
            <a:avLst/>
            <a:gdLst/>
            <a:ahLst/>
            <a:cxnLst/>
            <a:rect l="l" t="t" r="r" b="b"/>
            <a:pathLst>
              <a:path w="3469004" h="1805939">
                <a:moveTo>
                  <a:pt x="1214426" y="0"/>
                </a:moveTo>
                <a:lnTo>
                  <a:pt x="1164973" y="249"/>
                </a:lnTo>
                <a:lnTo>
                  <a:pt x="1115534" y="1637"/>
                </a:lnTo>
                <a:lnTo>
                  <a:pt x="1065992" y="4389"/>
                </a:lnTo>
                <a:lnTo>
                  <a:pt x="1016233" y="8732"/>
                </a:lnTo>
                <a:lnTo>
                  <a:pt x="966548" y="14770"/>
                </a:lnTo>
                <a:lnTo>
                  <a:pt x="917040" y="22618"/>
                </a:lnTo>
                <a:lnTo>
                  <a:pt x="867802" y="32314"/>
                </a:lnTo>
                <a:lnTo>
                  <a:pt x="818930" y="43893"/>
                </a:lnTo>
                <a:lnTo>
                  <a:pt x="770487" y="57422"/>
                </a:lnTo>
                <a:lnTo>
                  <a:pt x="722576" y="72975"/>
                </a:lnTo>
                <a:lnTo>
                  <a:pt x="675311" y="90554"/>
                </a:lnTo>
                <a:lnTo>
                  <a:pt x="628808" y="110161"/>
                </a:lnTo>
                <a:lnTo>
                  <a:pt x="583181" y="131799"/>
                </a:lnTo>
                <a:lnTo>
                  <a:pt x="538546" y="155471"/>
                </a:lnTo>
                <a:lnTo>
                  <a:pt x="495017" y="181179"/>
                </a:lnTo>
                <a:lnTo>
                  <a:pt x="452711" y="208925"/>
                </a:lnTo>
                <a:lnTo>
                  <a:pt x="411765" y="238644"/>
                </a:lnTo>
                <a:lnTo>
                  <a:pt x="372307" y="270298"/>
                </a:lnTo>
                <a:lnTo>
                  <a:pt x="334426" y="303799"/>
                </a:lnTo>
                <a:lnTo>
                  <a:pt x="298209" y="339061"/>
                </a:lnTo>
                <a:lnTo>
                  <a:pt x="263744" y="375998"/>
                </a:lnTo>
                <a:lnTo>
                  <a:pt x="231118" y="414521"/>
                </a:lnTo>
                <a:lnTo>
                  <a:pt x="200419" y="454546"/>
                </a:lnTo>
                <a:lnTo>
                  <a:pt x="171735" y="495984"/>
                </a:lnTo>
                <a:lnTo>
                  <a:pt x="145088" y="538682"/>
                </a:lnTo>
                <a:lnTo>
                  <a:pt x="120552" y="582557"/>
                </a:lnTo>
                <a:lnTo>
                  <a:pt x="98167" y="627502"/>
                </a:lnTo>
                <a:lnTo>
                  <a:pt x="77974" y="673408"/>
                </a:lnTo>
                <a:lnTo>
                  <a:pt x="60010" y="720169"/>
                </a:lnTo>
                <a:lnTo>
                  <a:pt x="44317" y="767675"/>
                </a:lnTo>
                <a:lnTo>
                  <a:pt x="30932" y="815821"/>
                </a:lnTo>
                <a:lnTo>
                  <a:pt x="19897" y="864497"/>
                </a:lnTo>
                <a:lnTo>
                  <a:pt x="11238" y="913680"/>
                </a:lnTo>
                <a:lnTo>
                  <a:pt x="4992" y="963226"/>
                </a:lnTo>
                <a:lnTo>
                  <a:pt x="1224" y="1013014"/>
                </a:lnTo>
                <a:lnTo>
                  <a:pt x="0" y="1062924"/>
                </a:lnTo>
                <a:lnTo>
                  <a:pt x="1383" y="1112833"/>
                </a:lnTo>
                <a:lnTo>
                  <a:pt x="5440" y="1162620"/>
                </a:lnTo>
                <a:lnTo>
                  <a:pt x="12235" y="1212164"/>
                </a:lnTo>
                <a:lnTo>
                  <a:pt x="21834" y="1261343"/>
                </a:lnTo>
                <a:lnTo>
                  <a:pt x="34326" y="1309946"/>
                </a:lnTo>
                <a:lnTo>
                  <a:pt x="49806" y="1357783"/>
                </a:lnTo>
                <a:lnTo>
                  <a:pt x="68354" y="1404626"/>
                </a:lnTo>
                <a:lnTo>
                  <a:pt x="90052" y="1450249"/>
                </a:lnTo>
                <a:lnTo>
                  <a:pt x="114849" y="1494307"/>
                </a:lnTo>
                <a:lnTo>
                  <a:pt x="143212" y="1537125"/>
                </a:lnTo>
                <a:lnTo>
                  <a:pt x="176355" y="1578181"/>
                </a:lnTo>
                <a:lnTo>
                  <a:pt x="213064" y="1615490"/>
                </a:lnTo>
                <a:lnTo>
                  <a:pt x="252832" y="1648913"/>
                </a:lnTo>
                <a:lnTo>
                  <a:pt x="294835" y="1678323"/>
                </a:lnTo>
                <a:lnTo>
                  <a:pt x="338540" y="1703897"/>
                </a:lnTo>
                <a:lnTo>
                  <a:pt x="383415" y="1725811"/>
                </a:lnTo>
                <a:lnTo>
                  <a:pt x="429071" y="1744386"/>
                </a:lnTo>
                <a:lnTo>
                  <a:pt x="475221" y="1759973"/>
                </a:lnTo>
                <a:lnTo>
                  <a:pt x="521641" y="1772822"/>
                </a:lnTo>
                <a:lnTo>
                  <a:pt x="568110" y="1783181"/>
                </a:lnTo>
                <a:lnTo>
                  <a:pt x="621224" y="1792236"/>
                </a:lnTo>
                <a:lnTo>
                  <a:pt x="674124" y="1798787"/>
                </a:lnTo>
                <a:lnTo>
                  <a:pt x="726759" y="1803041"/>
                </a:lnTo>
                <a:lnTo>
                  <a:pt x="779080" y="1805204"/>
                </a:lnTo>
                <a:lnTo>
                  <a:pt x="831038" y="1805481"/>
                </a:lnTo>
                <a:lnTo>
                  <a:pt x="882581" y="1804078"/>
                </a:lnTo>
                <a:lnTo>
                  <a:pt x="933660" y="1801201"/>
                </a:lnTo>
                <a:lnTo>
                  <a:pt x="984354" y="1796894"/>
                </a:lnTo>
                <a:lnTo>
                  <a:pt x="1034587" y="1791311"/>
                </a:lnTo>
                <a:lnTo>
                  <a:pt x="1084357" y="1784532"/>
                </a:lnTo>
                <a:lnTo>
                  <a:pt x="1133660" y="1776636"/>
                </a:lnTo>
                <a:lnTo>
                  <a:pt x="1182494" y="1767702"/>
                </a:lnTo>
                <a:lnTo>
                  <a:pt x="1230858" y="1757809"/>
                </a:lnTo>
                <a:lnTo>
                  <a:pt x="1278749" y="1747035"/>
                </a:lnTo>
                <a:lnTo>
                  <a:pt x="1326186" y="1735408"/>
                </a:lnTo>
                <a:lnTo>
                  <a:pt x="1373143" y="1723005"/>
                </a:lnTo>
                <a:lnTo>
                  <a:pt x="1419622" y="1709860"/>
                </a:lnTo>
                <a:lnTo>
                  <a:pt x="1465630" y="1696007"/>
                </a:lnTo>
                <a:lnTo>
                  <a:pt x="1511169" y="1681481"/>
                </a:lnTo>
                <a:lnTo>
                  <a:pt x="1556246" y="1666316"/>
                </a:lnTo>
                <a:lnTo>
                  <a:pt x="1600864" y="1650546"/>
                </a:lnTo>
                <a:lnTo>
                  <a:pt x="1648369" y="1632909"/>
                </a:lnTo>
                <a:lnTo>
                  <a:pt x="1695331" y="1614655"/>
                </a:lnTo>
                <a:lnTo>
                  <a:pt x="1741748" y="1595805"/>
                </a:lnTo>
                <a:lnTo>
                  <a:pt x="1787617" y="1576383"/>
                </a:lnTo>
                <a:lnTo>
                  <a:pt x="1832938" y="1556410"/>
                </a:lnTo>
                <a:lnTo>
                  <a:pt x="1877708" y="1535909"/>
                </a:lnTo>
                <a:lnTo>
                  <a:pt x="1921927" y="1514903"/>
                </a:lnTo>
                <a:lnTo>
                  <a:pt x="1965591" y="1493413"/>
                </a:lnTo>
                <a:lnTo>
                  <a:pt x="2008699" y="1471463"/>
                </a:lnTo>
                <a:lnTo>
                  <a:pt x="2051249" y="1449075"/>
                </a:lnTo>
                <a:lnTo>
                  <a:pt x="2093241" y="1426272"/>
                </a:lnTo>
                <a:lnTo>
                  <a:pt x="2134671" y="1403075"/>
                </a:lnTo>
                <a:lnTo>
                  <a:pt x="2175538" y="1379507"/>
                </a:lnTo>
                <a:lnTo>
                  <a:pt x="2302979" y="1303227"/>
                </a:lnTo>
                <a:lnTo>
                  <a:pt x="2334154" y="1285096"/>
                </a:lnTo>
                <a:lnTo>
                  <a:pt x="2396479" y="1249943"/>
                </a:lnTo>
                <a:lnTo>
                  <a:pt x="2477348" y="1206550"/>
                </a:lnTo>
                <a:lnTo>
                  <a:pt x="2526973" y="1181189"/>
                </a:lnTo>
                <a:lnTo>
                  <a:pt x="2576496" y="1156902"/>
                </a:lnTo>
                <a:lnTo>
                  <a:pt x="2625913" y="1133745"/>
                </a:lnTo>
                <a:lnTo>
                  <a:pt x="2675219" y="1111777"/>
                </a:lnTo>
                <a:lnTo>
                  <a:pt x="2724279" y="1091031"/>
                </a:lnTo>
                <a:lnTo>
                  <a:pt x="2773219" y="1071583"/>
                </a:lnTo>
                <a:lnTo>
                  <a:pt x="2822008" y="1053533"/>
                </a:lnTo>
                <a:lnTo>
                  <a:pt x="2870616" y="1036982"/>
                </a:lnTo>
                <a:lnTo>
                  <a:pt x="2919013" y="1022031"/>
                </a:lnTo>
                <a:lnTo>
                  <a:pt x="2967065" y="1008879"/>
                </a:lnTo>
                <a:lnTo>
                  <a:pt x="3014828" y="997611"/>
                </a:lnTo>
                <a:lnTo>
                  <a:pt x="3062141" y="988518"/>
                </a:lnTo>
                <a:lnTo>
                  <a:pt x="3108844" y="981891"/>
                </a:lnTo>
                <a:lnTo>
                  <a:pt x="3154775" y="978022"/>
                </a:lnTo>
                <a:lnTo>
                  <a:pt x="3182912" y="977248"/>
                </a:lnTo>
                <a:lnTo>
                  <a:pt x="3210478" y="977861"/>
                </a:lnTo>
                <a:lnTo>
                  <a:pt x="3263117" y="983990"/>
                </a:lnTo>
                <a:lnTo>
                  <a:pt x="3310540" y="997812"/>
                </a:lnTo>
                <a:lnTo>
                  <a:pt x="3347879" y="1019372"/>
                </a:lnTo>
                <a:lnTo>
                  <a:pt x="3376047" y="1051279"/>
                </a:lnTo>
                <a:lnTo>
                  <a:pt x="3391438" y="1090553"/>
                </a:lnTo>
                <a:lnTo>
                  <a:pt x="3395066" y="1133639"/>
                </a:lnTo>
                <a:lnTo>
                  <a:pt x="3393329" y="1156839"/>
                </a:lnTo>
                <a:lnTo>
                  <a:pt x="3377192" y="1225651"/>
                </a:lnTo>
                <a:lnTo>
                  <a:pt x="3358968" y="1268797"/>
                </a:lnTo>
                <a:lnTo>
                  <a:pt x="3336048" y="1309374"/>
                </a:lnTo>
                <a:lnTo>
                  <a:pt x="3309535" y="1347110"/>
                </a:lnTo>
                <a:lnTo>
                  <a:pt x="3280420" y="1382094"/>
                </a:lnTo>
                <a:lnTo>
                  <a:pt x="3249300" y="1414310"/>
                </a:lnTo>
                <a:lnTo>
                  <a:pt x="3216709" y="1443851"/>
                </a:lnTo>
                <a:lnTo>
                  <a:pt x="3183183" y="1470813"/>
                </a:lnTo>
                <a:lnTo>
                  <a:pt x="3133188" y="1505468"/>
                </a:lnTo>
                <a:lnTo>
                  <a:pt x="3082916" y="1535338"/>
                </a:lnTo>
                <a:lnTo>
                  <a:pt x="3032808" y="1560513"/>
                </a:lnTo>
                <a:lnTo>
                  <a:pt x="2983305" y="1581081"/>
                </a:lnTo>
                <a:lnTo>
                  <a:pt x="2934847" y="1597129"/>
                </a:lnTo>
                <a:lnTo>
                  <a:pt x="2887875" y="1608746"/>
                </a:lnTo>
                <a:lnTo>
                  <a:pt x="2842831" y="1616020"/>
                </a:lnTo>
                <a:lnTo>
                  <a:pt x="2800156" y="1619039"/>
                </a:lnTo>
                <a:lnTo>
                  <a:pt x="2760289" y="1617891"/>
                </a:lnTo>
                <a:lnTo>
                  <a:pt x="2690747" y="1603448"/>
                </a:lnTo>
                <a:lnTo>
                  <a:pt x="2652348" y="1585835"/>
                </a:lnTo>
                <a:lnTo>
                  <a:pt x="2610314" y="1552987"/>
                </a:lnTo>
                <a:lnTo>
                  <a:pt x="2584740" y="1520330"/>
                </a:lnTo>
                <a:lnTo>
                  <a:pt x="2563736" y="1477106"/>
                </a:lnTo>
                <a:lnTo>
                  <a:pt x="2573768" y="1505620"/>
                </a:lnTo>
                <a:lnTo>
                  <a:pt x="2605093" y="1557225"/>
                </a:lnTo>
                <a:lnTo>
                  <a:pt x="2650682" y="1597560"/>
                </a:lnTo>
                <a:lnTo>
                  <a:pt x="2706020" y="1623979"/>
                </a:lnTo>
                <a:lnTo>
                  <a:pt x="2766150" y="1637608"/>
                </a:lnTo>
                <a:lnTo>
                  <a:pt x="2827763" y="1640974"/>
                </a:lnTo>
                <a:lnTo>
                  <a:pt x="2858543" y="1639478"/>
                </a:lnTo>
                <a:lnTo>
                  <a:pt x="2919623" y="1631425"/>
                </a:lnTo>
                <a:lnTo>
                  <a:pt x="2979461" y="1617490"/>
                </a:lnTo>
                <a:lnTo>
                  <a:pt x="3026308" y="1602694"/>
                </a:lnTo>
                <a:lnTo>
                  <a:pt x="3072060" y="1585059"/>
                </a:lnTo>
                <a:lnTo>
                  <a:pt x="3116608" y="1564719"/>
                </a:lnTo>
                <a:lnTo>
                  <a:pt x="3159842" y="1541806"/>
                </a:lnTo>
                <a:lnTo>
                  <a:pt x="3201653" y="1516456"/>
                </a:lnTo>
                <a:lnTo>
                  <a:pt x="3241807" y="1488590"/>
                </a:lnTo>
                <a:lnTo>
                  <a:pt x="3280208" y="1458251"/>
                </a:lnTo>
                <a:lnTo>
                  <a:pt x="3316505" y="1425353"/>
                </a:lnTo>
                <a:lnTo>
                  <a:pt x="3350345" y="1389815"/>
                </a:lnTo>
                <a:lnTo>
                  <a:pt x="3381376" y="1351550"/>
                </a:lnTo>
                <a:lnTo>
                  <a:pt x="3409019" y="1310342"/>
                </a:lnTo>
                <a:lnTo>
                  <a:pt x="3432448" y="1266237"/>
                </a:lnTo>
                <a:lnTo>
                  <a:pt x="3450766" y="1219489"/>
                </a:lnTo>
                <a:lnTo>
                  <a:pt x="3463080" y="1170350"/>
                </a:lnTo>
                <a:lnTo>
                  <a:pt x="3468493" y="1119075"/>
                </a:lnTo>
                <a:lnTo>
                  <a:pt x="3466785" y="1085017"/>
                </a:lnTo>
                <a:lnTo>
                  <a:pt x="3447919" y="1019267"/>
                </a:lnTo>
                <a:lnTo>
                  <a:pt x="3419505" y="976355"/>
                </a:lnTo>
                <a:lnTo>
                  <a:pt x="3380821" y="941992"/>
                </a:lnTo>
                <a:lnTo>
                  <a:pt x="3343441" y="920769"/>
                </a:lnTo>
                <a:lnTo>
                  <a:pt x="3289987" y="901628"/>
                </a:lnTo>
                <a:lnTo>
                  <a:pt x="3228370" y="890015"/>
                </a:lnTo>
                <a:lnTo>
                  <a:pt x="3167401" y="886031"/>
                </a:lnTo>
                <a:lnTo>
                  <a:pt x="3137274" y="886136"/>
                </a:lnTo>
                <a:lnTo>
                  <a:pt x="3077835" y="889711"/>
                </a:lnTo>
                <a:lnTo>
                  <a:pt x="3031012" y="895228"/>
                </a:lnTo>
                <a:lnTo>
                  <a:pt x="2984825" y="902612"/>
                </a:lnTo>
                <a:lnTo>
                  <a:pt x="2939247" y="911627"/>
                </a:lnTo>
                <a:lnTo>
                  <a:pt x="2894252" y="922036"/>
                </a:lnTo>
                <a:lnTo>
                  <a:pt x="2849811" y="933605"/>
                </a:lnTo>
                <a:lnTo>
                  <a:pt x="2801093" y="947764"/>
                </a:lnTo>
                <a:lnTo>
                  <a:pt x="2753001" y="963010"/>
                </a:lnTo>
                <a:lnTo>
                  <a:pt x="2705514" y="979262"/>
                </a:lnTo>
                <a:lnTo>
                  <a:pt x="2658607" y="996442"/>
                </a:lnTo>
                <a:lnTo>
                  <a:pt x="2612258" y="1014473"/>
                </a:lnTo>
                <a:lnTo>
                  <a:pt x="2566445" y="1033277"/>
                </a:lnTo>
                <a:lnTo>
                  <a:pt x="2521145" y="1052774"/>
                </a:lnTo>
                <a:lnTo>
                  <a:pt x="2476334" y="1072887"/>
                </a:lnTo>
                <a:lnTo>
                  <a:pt x="2431991" y="1093537"/>
                </a:lnTo>
                <a:lnTo>
                  <a:pt x="2382636" y="1117406"/>
                </a:lnTo>
                <a:lnTo>
                  <a:pt x="2333884" y="1141898"/>
                </a:lnTo>
                <a:lnTo>
                  <a:pt x="2285713" y="1166973"/>
                </a:lnTo>
                <a:lnTo>
                  <a:pt x="2238102" y="1192591"/>
                </a:lnTo>
                <a:lnTo>
                  <a:pt x="2191119" y="1218549"/>
                </a:lnTo>
                <a:lnTo>
                  <a:pt x="2145026" y="1244642"/>
                </a:lnTo>
                <a:lnTo>
                  <a:pt x="2099789" y="1269665"/>
                </a:lnTo>
                <a:lnTo>
                  <a:pt x="2054379" y="1293950"/>
                </a:lnTo>
                <a:lnTo>
                  <a:pt x="2008825" y="1317473"/>
                </a:lnTo>
                <a:lnTo>
                  <a:pt x="1963154" y="1340286"/>
                </a:lnTo>
                <a:lnTo>
                  <a:pt x="1917379" y="1362381"/>
                </a:lnTo>
                <a:lnTo>
                  <a:pt x="1871512" y="1383748"/>
                </a:lnTo>
                <a:lnTo>
                  <a:pt x="1825562" y="1404381"/>
                </a:lnTo>
                <a:lnTo>
                  <a:pt x="1779541" y="1424271"/>
                </a:lnTo>
                <a:lnTo>
                  <a:pt x="1733460" y="1443408"/>
                </a:lnTo>
                <a:lnTo>
                  <a:pt x="1687330" y="1461786"/>
                </a:lnTo>
                <a:lnTo>
                  <a:pt x="1641163" y="1479396"/>
                </a:lnTo>
                <a:lnTo>
                  <a:pt x="1594970" y="1496229"/>
                </a:lnTo>
                <a:lnTo>
                  <a:pt x="1548761" y="1512277"/>
                </a:lnTo>
                <a:lnTo>
                  <a:pt x="1502548" y="1527532"/>
                </a:lnTo>
                <a:lnTo>
                  <a:pt x="1456342" y="1541985"/>
                </a:lnTo>
                <a:lnTo>
                  <a:pt x="1410155" y="1555629"/>
                </a:lnTo>
                <a:lnTo>
                  <a:pt x="1363996" y="1568455"/>
                </a:lnTo>
                <a:lnTo>
                  <a:pt x="1317878" y="1580454"/>
                </a:lnTo>
                <a:lnTo>
                  <a:pt x="1265239" y="1593067"/>
                </a:lnTo>
                <a:lnTo>
                  <a:pt x="1212700" y="1604526"/>
                </a:lnTo>
                <a:lnTo>
                  <a:pt x="1160294" y="1614771"/>
                </a:lnTo>
                <a:lnTo>
                  <a:pt x="1108055" y="1623746"/>
                </a:lnTo>
                <a:lnTo>
                  <a:pt x="1056016" y="1631392"/>
                </a:lnTo>
                <a:lnTo>
                  <a:pt x="1004208" y="1637650"/>
                </a:lnTo>
                <a:lnTo>
                  <a:pt x="952664" y="1642463"/>
                </a:lnTo>
                <a:lnTo>
                  <a:pt x="901497" y="1645784"/>
                </a:lnTo>
                <a:lnTo>
                  <a:pt x="850676" y="1647529"/>
                </a:lnTo>
                <a:lnTo>
                  <a:pt x="800320" y="1647582"/>
                </a:lnTo>
                <a:lnTo>
                  <a:pt x="750549" y="1645826"/>
                </a:lnTo>
                <a:lnTo>
                  <a:pt x="701479" y="1642144"/>
                </a:lnTo>
                <a:lnTo>
                  <a:pt x="653230" y="1636420"/>
                </a:lnTo>
                <a:lnTo>
                  <a:pt x="605921" y="1628536"/>
                </a:lnTo>
                <a:lnTo>
                  <a:pt x="552331" y="1616453"/>
                </a:lnTo>
                <a:lnTo>
                  <a:pt x="500705" y="1600910"/>
                </a:lnTo>
                <a:lnTo>
                  <a:pt x="451587" y="1581805"/>
                </a:lnTo>
                <a:lnTo>
                  <a:pt x="405520" y="1559034"/>
                </a:lnTo>
                <a:lnTo>
                  <a:pt x="363048" y="1532497"/>
                </a:lnTo>
                <a:lnTo>
                  <a:pt x="324715" y="1502090"/>
                </a:lnTo>
                <a:lnTo>
                  <a:pt x="287159" y="1463536"/>
                </a:lnTo>
                <a:lnTo>
                  <a:pt x="258602" y="1425150"/>
                </a:lnTo>
                <a:lnTo>
                  <a:pt x="236058" y="1387894"/>
                </a:lnTo>
                <a:lnTo>
                  <a:pt x="204170" y="1320364"/>
                </a:lnTo>
                <a:lnTo>
                  <a:pt x="180583" y="1249511"/>
                </a:lnTo>
                <a:lnTo>
                  <a:pt x="169214" y="1201078"/>
                </a:lnTo>
                <a:lnTo>
                  <a:pt x="161218" y="1152112"/>
                </a:lnTo>
                <a:lnTo>
                  <a:pt x="156448" y="1102853"/>
                </a:lnTo>
                <a:lnTo>
                  <a:pt x="154756" y="1053540"/>
                </a:lnTo>
                <a:lnTo>
                  <a:pt x="155995" y="1004412"/>
                </a:lnTo>
                <a:lnTo>
                  <a:pt x="160018" y="955709"/>
                </a:lnTo>
                <a:lnTo>
                  <a:pt x="166767" y="907616"/>
                </a:lnTo>
                <a:lnTo>
                  <a:pt x="176060" y="860255"/>
                </a:lnTo>
                <a:lnTo>
                  <a:pt x="187790" y="813748"/>
                </a:lnTo>
                <a:lnTo>
                  <a:pt x="201845" y="768218"/>
                </a:lnTo>
                <a:lnTo>
                  <a:pt x="218118" y="723786"/>
                </a:lnTo>
                <a:lnTo>
                  <a:pt x="236498" y="680576"/>
                </a:lnTo>
                <a:lnTo>
                  <a:pt x="261207" y="630493"/>
                </a:lnTo>
                <a:lnTo>
                  <a:pt x="288644" y="582460"/>
                </a:lnTo>
                <a:lnTo>
                  <a:pt x="318621" y="536587"/>
                </a:lnTo>
                <a:lnTo>
                  <a:pt x="350951" y="492982"/>
                </a:lnTo>
                <a:lnTo>
                  <a:pt x="385446" y="451755"/>
                </a:lnTo>
                <a:lnTo>
                  <a:pt x="421855" y="412935"/>
                </a:lnTo>
                <a:lnTo>
                  <a:pt x="460057" y="376605"/>
                </a:lnTo>
                <a:lnTo>
                  <a:pt x="499868" y="342785"/>
                </a:lnTo>
                <a:lnTo>
                  <a:pt x="541106" y="311498"/>
                </a:lnTo>
                <a:lnTo>
                  <a:pt x="583586" y="282766"/>
                </a:lnTo>
                <a:lnTo>
                  <a:pt x="627168" y="256482"/>
                </a:lnTo>
                <a:lnTo>
                  <a:pt x="671539" y="232684"/>
                </a:lnTo>
                <a:lnTo>
                  <a:pt x="716570" y="211279"/>
                </a:lnTo>
                <a:lnTo>
                  <a:pt x="762128" y="192174"/>
                </a:lnTo>
                <a:lnTo>
                  <a:pt x="808084" y="175274"/>
                </a:lnTo>
                <a:lnTo>
                  <a:pt x="854304" y="160488"/>
                </a:lnTo>
                <a:lnTo>
                  <a:pt x="900659" y="147721"/>
                </a:lnTo>
                <a:lnTo>
                  <a:pt x="947017" y="136880"/>
                </a:lnTo>
                <a:lnTo>
                  <a:pt x="993247" y="127872"/>
                </a:lnTo>
                <a:lnTo>
                  <a:pt x="1039217" y="120603"/>
                </a:lnTo>
                <a:lnTo>
                  <a:pt x="1096421" y="113799"/>
                </a:lnTo>
                <a:lnTo>
                  <a:pt x="1153352" y="108894"/>
                </a:lnTo>
                <a:lnTo>
                  <a:pt x="1209619" y="105752"/>
                </a:lnTo>
                <a:lnTo>
                  <a:pt x="1264833" y="104237"/>
                </a:lnTo>
                <a:lnTo>
                  <a:pt x="1319052" y="104442"/>
                </a:lnTo>
                <a:lnTo>
                  <a:pt x="1372242" y="106355"/>
                </a:lnTo>
                <a:lnTo>
                  <a:pt x="1424314" y="109944"/>
                </a:lnTo>
                <a:lnTo>
                  <a:pt x="1475182" y="115179"/>
                </a:lnTo>
                <a:lnTo>
                  <a:pt x="1531906" y="123163"/>
                </a:lnTo>
                <a:lnTo>
                  <a:pt x="1586929" y="133307"/>
                </a:lnTo>
                <a:lnTo>
                  <a:pt x="1640184" y="145509"/>
                </a:lnTo>
                <a:lnTo>
                  <a:pt x="1691605" y="159670"/>
                </a:lnTo>
                <a:lnTo>
                  <a:pt x="1741125" y="175688"/>
                </a:lnTo>
                <a:lnTo>
                  <a:pt x="1788678" y="193463"/>
                </a:lnTo>
                <a:lnTo>
                  <a:pt x="1834198" y="212894"/>
                </a:lnTo>
                <a:lnTo>
                  <a:pt x="1884688" y="237427"/>
                </a:lnTo>
                <a:lnTo>
                  <a:pt x="1932272" y="263741"/>
                </a:lnTo>
                <a:lnTo>
                  <a:pt x="1976969" y="291559"/>
                </a:lnTo>
                <a:lnTo>
                  <a:pt x="2018802" y="320599"/>
                </a:lnTo>
                <a:lnTo>
                  <a:pt x="2057792" y="350584"/>
                </a:lnTo>
                <a:lnTo>
                  <a:pt x="2093959" y="381234"/>
                </a:lnTo>
                <a:lnTo>
                  <a:pt x="2133870" y="418547"/>
                </a:lnTo>
                <a:lnTo>
                  <a:pt x="2170034" y="455953"/>
                </a:lnTo>
                <a:lnTo>
                  <a:pt x="2202659" y="493096"/>
                </a:lnTo>
                <a:lnTo>
                  <a:pt x="2231952" y="529622"/>
                </a:lnTo>
                <a:lnTo>
                  <a:pt x="2258122" y="565176"/>
                </a:lnTo>
                <a:lnTo>
                  <a:pt x="2286783" y="607853"/>
                </a:lnTo>
                <a:lnTo>
                  <a:pt x="2311368" y="648103"/>
                </a:lnTo>
                <a:lnTo>
                  <a:pt x="2332247" y="685577"/>
                </a:lnTo>
                <a:lnTo>
                  <a:pt x="2349794" y="719925"/>
                </a:lnTo>
                <a:lnTo>
                  <a:pt x="2376026" y="778181"/>
                </a:lnTo>
                <a:lnTo>
                  <a:pt x="2392648" y="821095"/>
                </a:lnTo>
                <a:lnTo>
                  <a:pt x="2404128" y="856769"/>
                </a:lnTo>
                <a:lnTo>
                  <a:pt x="2393083" y="808870"/>
                </a:lnTo>
                <a:lnTo>
                  <a:pt x="2379127" y="761913"/>
                </a:lnTo>
                <a:lnTo>
                  <a:pt x="2362665" y="715766"/>
                </a:lnTo>
                <a:lnTo>
                  <a:pt x="2344098" y="670293"/>
                </a:lnTo>
                <a:lnTo>
                  <a:pt x="2323520" y="625687"/>
                </a:lnTo>
                <a:lnTo>
                  <a:pt x="2300935" y="581961"/>
                </a:lnTo>
                <a:lnTo>
                  <a:pt x="2276359" y="539208"/>
                </a:lnTo>
                <a:lnTo>
                  <a:pt x="2249808" y="497524"/>
                </a:lnTo>
                <a:lnTo>
                  <a:pt x="2221341" y="457029"/>
                </a:lnTo>
                <a:lnTo>
                  <a:pt x="2190943" y="417837"/>
                </a:lnTo>
                <a:lnTo>
                  <a:pt x="2158685" y="380043"/>
                </a:lnTo>
                <a:lnTo>
                  <a:pt x="2124635" y="343740"/>
                </a:lnTo>
                <a:lnTo>
                  <a:pt x="2088864" y="309023"/>
                </a:lnTo>
                <a:lnTo>
                  <a:pt x="2051441" y="275985"/>
                </a:lnTo>
                <a:lnTo>
                  <a:pt x="2012437" y="244720"/>
                </a:lnTo>
                <a:lnTo>
                  <a:pt x="1971921" y="215323"/>
                </a:lnTo>
                <a:lnTo>
                  <a:pt x="1930053" y="187811"/>
                </a:lnTo>
                <a:lnTo>
                  <a:pt x="1886937" y="162295"/>
                </a:lnTo>
                <a:lnTo>
                  <a:pt x="1842694" y="138763"/>
                </a:lnTo>
                <a:lnTo>
                  <a:pt x="1797441" y="117201"/>
                </a:lnTo>
                <a:lnTo>
                  <a:pt x="1751297" y="97598"/>
                </a:lnTo>
                <a:lnTo>
                  <a:pt x="1704381" y="79940"/>
                </a:lnTo>
                <a:lnTo>
                  <a:pt x="1656811" y="64213"/>
                </a:lnTo>
                <a:lnTo>
                  <a:pt x="1608707" y="50406"/>
                </a:lnTo>
                <a:lnTo>
                  <a:pt x="1560146" y="38383"/>
                </a:lnTo>
                <a:lnTo>
                  <a:pt x="1511253" y="28134"/>
                </a:lnTo>
                <a:lnTo>
                  <a:pt x="1462092" y="19590"/>
                </a:lnTo>
                <a:lnTo>
                  <a:pt x="1412725" y="12681"/>
                </a:lnTo>
                <a:lnTo>
                  <a:pt x="1363212" y="7337"/>
                </a:lnTo>
                <a:lnTo>
                  <a:pt x="1313617" y="3489"/>
                </a:lnTo>
                <a:lnTo>
                  <a:pt x="1264001" y="1066"/>
                </a:lnTo>
                <a:lnTo>
                  <a:pt x="1214426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13487" y="2402951"/>
            <a:ext cx="1100454" cy="325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chemeClr val="tx1"/>
                </a:solidFill>
                <a:latin typeface="Montserrat Medium"/>
                <a:cs typeface="Montserrat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jpeg"/><Relationship Id="rId7" Type="http://schemas.openxmlformats.org/officeDocument/2006/relationships/image" Target="../media/image6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hyperlink" Target="https://happygifts.ru/catalog/promo_odezhda/shapki_sharfy_perchatki/atlantis_1356/shapka_muzhskaya_pier_s_tyemno_ser_verkh_100_pererab_poliester_podkladka_100_pererab_poliester_articul_25492_s/color_temno-siniy/" TargetMode="External"/><Relationship Id="rId10" Type="http://schemas.openxmlformats.org/officeDocument/2006/relationships/image" Target="../media/image66.png"/><Relationship Id="rId4" Type="http://schemas.openxmlformats.org/officeDocument/2006/relationships/image" Target="../media/image57.png"/><Relationship Id="rId9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hyperlink" Target="https://happygifts.ru/catalog/promo_odezhda/beysbolki/atlantis_1329/beysbolka_snow_flap_stopper_s_tyemno_seryy_100_pererabotannyy_poliester_230_gm2_articul_254201_s/color_temno-siniy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hyperlink" Target="https://happygifts.ru/catalog/promo_odezhda/beysbolki/atlantis_1329/beysbolka_creep_s_6_klinev_metallicheskaya_zastezhka_articul_25449_s/color_chernyy/" TargetMode="External"/><Relationship Id="rId4" Type="http://schemas.openxmlformats.org/officeDocument/2006/relationships/image" Target="../media/image7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hyperlink" Target="https://happygifts.ru/catalog/promo_odezhda/beysbolki/atlantis_1329/beysbolka_cordy_s_6_klinev_articul_254123_s/color_bordovyy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appygifts.ru/upload/iblock/df2/Atlantis_Lookbook_2026_Medium_Quality%20(1)%20(2).pdf" TargetMode="External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18" Type="http://schemas.openxmlformats.org/officeDocument/2006/relationships/image" Target="../media/image27.jpeg"/><Relationship Id="rId26" Type="http://schemas.openxmlformats.org/officeDocument/2006/relationships/image" Target="../media/image35.png"/><Relationship Id="rId3" Type="http://schemas.openxmlformats.org/officeDocument/2006/relationships/image" Target="../media/image12.jpeg"/><Relationship Id="rId21" Type="http://schemas.openxmlformats.org/officeDocument/2006/relationships/image" Target="../media/image30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5" Type="http://schemas.openxmlformats.org/officeDocument/2006/relationships/image" Target="../media/image34.jpeg"/><Relationship Id="rId2" Type="http://schemas.openxmlformats.org/officeDocument/2006/relationships/hyperlink" Target="https://happygifts.ru/catalog/promo_odezhda/shapki_sharfy_perchatki/atlantis_1356/shapka_vyazanaya_dvoynaya_wind_s_articul_254433_s/color_zelenoe_yabloko/" TargetMode="External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g"/><Relationship Id="rId24" Type="http://schemas.openxmlformats.org/officeDocument/2006/relationships/image" Target="../media/image33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jpeg"/><Relationship Id="rId19" Type="http://schemas.openxmlformats.org/officeDocument/2006/relationships/image" Target="../media/image28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Relationship Id="rId22" Type="http://schemas.openxmlformats.org/officeDocument/2006/relationships/image" Target="../media/image31.jpeg"/><Relationship Id="rId27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shapki_sharfy_perchatki/atlantis_1356/shapka_vyazanaya_dvoynaya_wind_s_s_patchem_articul_254431_s/color_chernyy/" TargetMode="External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Relationship Id="rId9" Type="http://schemas.openxmlformats.org/officeDocument/2006/relationships/image" Target="../media/image4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hyperlink" Target="https://happygifts.ru/catalog/promo_odezhda/shapki_sharfy_perchatki/atlantis_1356/sharf_baff_hotty_s_flis_230_articul_25511/color_bely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shapki_sharfy_perchatki/atlantis_1356/shapka_vyazanaya_dvoynaya_wind_s_s_pomponom_articul_254432_s/color_belyy/" TargetMode="External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hyperlink" Target="https://happygifts.ru/catalog/promo_odezhda/shapki_sharfy_perchatki/atlantis_1356/shapka_bill_s_articul_25516_s/color_temno-sery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82530" y="462450"/>
              <a:ext cx="11028045" cy="697230"/>
            </a:xfrm>
            <a:custGeom>
              <a:avLst/>
              <a:gdLst/>
              <a:ahLst/>
              <a:cxnLst/>
              <a:rect l="l" t="t" r="r" b="b"/>
              <a:pathLst>
                <a:path w="11028044" h="697230">
                  <a:moveTo>
                    <a:pt x="991755" y="572960"/>
                  </a:moveTo>
                  <a:lnTo>
                    <a:pt x="991387" y="571500"/>
                  </a:lnTo>
                  <a:lnTo>
                    <a:pt x="991196" y="571500"/>
                  </a:lnTo>
                  <a:lnTo>
                    <a:pt x="991755" y="572960"/>
                  </a:lnTo>
                  <a:close/>
                </a:path>
                <a:path w="11028044" h="697230">
                  <a:moveTo>
                    <a:pt x="994625" y="580478"/>
                  </a:moveTo>
                  <a:lnTo>
                    <a:pt x="991755" y="572960"/>
                  </a:lnTo>
                  <a:lnTo>
                    <a:pt x="992987" y="577850"/>
                  </a:lnTo>
                  <a:lnTo>
                    <a:pt x="994625" y="580478"/>
                  </a:lnTo>
                  <a:close/>
                </a:path>
                <a:path w="11028044" h="697230">
                  <a:moveTo>
                    <a:pt x="1340993" y="433070"/>
                  </a:moveTo>
                  <a:lnTo>
                    <a:pt x="1333042" y="393700"/>
                  </a:lnTo>
                  <a:lnTo>
                    <a:pt x="1307096" y="364490"/>
                  </a:lnTo>
                  <a:lnTo>
                    <a:pt x="1287792" y="354330"/>
                  </a:lnTo>
                  <a:lnTo>
                    <a:pt x="1283855" y="351790"/>
                  </a:lnTo>
                  <a:lnTo>
                    <a:pt x="1271981" y="347980"/>
                  </a:lnTo>
                  <a:lnTo>
                    <a:pt x="1260055" y="345440"/>
                  </a:lnTo>
                  <a:lnTo>
                    <a:pt x="1236332" y="342900"/>
                  </a:lnTo>
                  <a:lnTo>
                    <a:pt x="1201394" y="342900"/>
                  </a:lnTo>
                  <a:lnTo>
                    <a:pt x="1145159" y="350520"/>
                  </a:lnTo>
                  <a:lnTo>
                    <a:pt x="1101801" y="360680"/>
                  </a:lnTo>
                  <a:lnTo>
                    <a:pt x="1059764" y="373380"/>
                  </a:lnTo>
                  <a:lnTo>
                    <a:pt x="1018882" y="388620"/>
                  </a:lnTo>
                  <a:lnTo>
                    <a:pt x="979093" y="405130"/>
                  </a:lnTo>
                  <a:lnTo>
                    <a:pt x="921181" y="431800"/>
                  </a:lnTo>
                  <a:lnTo>
                    <a:pt x="902335" y="441960"/>
                  </a:lnTo>
                  <a:lnTo>
                    <a:pt x="883704" y="450850"/>
                  </a:lnTo>
                  <a:lnTo>
                    <a:pt x="847128" y="471170"/>
                  </a:lnTo>
                  <a:lnTo>
                    <a:pt x="829310" y="481330"/>
                  </a:lnTo>
                  <a:lnTo>
                    <a:pt x="820572" y="486410"/>
                  </a:lnTo>
                  <a:lnTo>
                    <a:pt x="811822" y="490220"/>
                  </a:lnTo>
                  <a:lnTo>
                    <a:pt x="747204" y="523240"/>
                  </a:lnTo>
                  <a:lnTo>
                    <a:pt x="699871" y="544830"/>
                  </a:lnTo>
                  <a:lnTo>
                    <a:pt x="652360" y="565150"/>
                  </a:lnTo>
                  <a:lnTo>
                    <a:pt x="604735" y="582930"/>
                  </a:lnTo>
                  <a:lnTo>
                    <a:pt x="557098" y="598170"/>
                  </a:lnTo>
                  <a:lnTo>
                    <a:pt x="509524" y="610870"/>
                  </a:lnTo>
                  <a:lnTo>
                    <a:pt x="438492" y="626110"/>
                  </a:lnTo>
                  <a:lnTo>
                    <a:pt x="368312" y="635000"/>
                  </a:lnTo>
                  <a:lnTo>
                    <a:pt x="333781" y="636270"/>
                  </a:lnTo>
                  <a:lnTo>
                    <a:pt x="299770" y="636270"/>
                  </a:lnTo>
                  <a:lnTo>
                    <a:pt x="234264" y="629920"/>
                  </a:lnTo>
                  <a:lnTo>
                    <a:pt x="174586" y="610870"/>
                  </a:lnTo>
                  <a:lnTo>
                    <a:pt x="125539" y="580390"/>
                  </a:lnTo>
                  <a:lnTo>
                    <a:pt x="120446" y="575310"/>
                  </a:lnTo>
                  <a:lnTo>
                    <a:pt x="115608" y="571500"/>
                  </a:lnTo>
                  <a:lnTo>
                    <a:pt x="111023" y="565150"/>
                  </a:lnTo>
                  <a:lnTo>
                    <a:pt x="106692" y="560070"/>
                  </a:lnTo>
                  <a:lnTo>
                    <a:pt x="105321" y="558800"/>
                  </a:lnTo>
                  <a:lnTo>
                    <a:pt x="103962" y="556260"/>
                  </a:lnTo>
                  <a:lnTo>
                    <a:pt x="101358" y="552450"/>
                  </a:lnTo>
                  <a:lnTo>
                    <a:pt x="99987" y="551180"/>
                  </a:lnTo>
                  <a:lnTo>
                    <a:pt x="96113" y="544830"/>
                  </a:lnTo>
                  <a:lnTo>
                    <a:pt x="93611" y="541020"/>
                  </a:lnTo>
                  <a:lnTo>
                    <a:pt x="91262" y="535940"/>
                  </a:lnTo>
                  <a:lnTo>
                    <a:pt x="84683" y="523240"/>
                  </a:lnTo>
                  <a:lnTo>
                    <a:pt x="69811" y="482600"/>
                  </a:lnTo>
                  <a:lnTo>
                    <a:pt x="60490" y="426720"/>
                  </a:lnTo>
                  <a:lnTo>
                    <a:pt x="59931" y="397510"/>
                  </a:lnTo>
                  <a:lnTo>
                    <a:pt x="61861" y="369570"/>
                  </a:lnTo>
                  <a:lnTo>
                    <a:pt x="72605" y="314960"/>
                  </a:lnTo>
                  <a:lnTo>
                    <a:pt x="91440" y="262890"/>
                  </a:lnTo>
                  <a:lnTo>
                    <a:pt x="117271" y="215900"/>
                  </a:lnTo>
                  <a:lnTo>
                    <a:pt x="149021" y="173990"/>
                  </a:lnTo>
                  <a:lnTo>
                    <a:pt x="185483" y="138430"/>
                  </a:lnTo>
                  <a:lnTo>
                    <a:pt x="225615" y="109220"/>
                  </a:lnTo>
                  <a:lnTo>
                    <a:pt x="268300" y="85090"/>
                  </a:lnTo>
                  <a:lnTo>
                    <a:pt x="312420" y="67310"/>
                  </a:lnTo>
                  <a:lnTo>
                    <a:pt x="357174" y="54610"/>
                  </a:lnTo>
                  <a:lnTo>
                    <a:pt x="401789" y="46990"/>
                  </a:lnTo>
                  <a:lnTo>
                    <a:pt x="445909" y="41910"/>
                  </a:lnTo>
                  <a:lnTo>
                    <a:pt x="467664" y="40640"/>
                  </a:lnTo>
                  <a:lnTo>
                    <a:pt x="530529" y="40640"/>
                  </a:lnTo>
                  <a:lnTo>
                    <a:pt x="570331" y="44450"/>
                  </a:lnTo>
                  <a:lnTo>
                    <a:pt x="608291" y="50800"/>
                  </a:lnTo>
                  <a:lnTo>
                    <a:pt x="677837" y="69850"/>
                  </a:lnTo>
                  <a:lnTo>
                    <a:pt x="737997" y="96520"/>
                  </a:lnTo>
                  <a:lnTo>
                    <a:pt x="788187" y="129540"/>
                  </a:lnTo>
                  <a:lnTo>
                    <a:pt x="828636" y="165100"/>
                  </a:lnTo>
                  <a:lnTo>
                    <a:pt x="860209" y="200660"/>
                  </a:lnTo>
                  <a:lnTo>
                    <a:pt x="884123" y="234950"/>
                  </a:lnTo>
                  <a:lnTo>
                    <a:pt x="901700" y="265430"/>
                  </a:lnTo>
                  <a:lnTo>
                    <a:pt x="908481" y="278130"/>
                  </a:lnTo>
                  <a:lnTo>
                    <a:pt x="918616" y="300990"/>
                  </a:lnTo>
                  <a:lnTo>
                    <a:pt x="925055" y="317500"/>
                  </a:lnTo>
                  <a:lnTo>
                    <a:pt x="928446" y="327660"/>
                  </a:lnTo>
                  <a:lnTo>
                    <a:pt x="929487" y="331470"/>
                  </a:lnTo>
                  <a:lnTo>
                    <a:pt x="925220" y="312420"/>
                  </a:lnTo>
                  <a:lnTo>
                    <a:pt x="906284" y="259080"/>
                  </a:lnTo>
                  <a:lnTo>
                    <a:pt x="889596" y="224790"/>
                  </a:lnTo>
                  <a:lnTo>
                    <a:pt x="869823" y="191770"/>
                  </a:lnTo>
                  <a:lnTo>
                    <a:pt x="821436" y="133350"/>
                  </a:lnTo>
                  <a:lnTo>
                    <a:pt x="793127" y="106680"/>
                  </a:lnTo>
                  <a:lnTo>
                    <a:pt x="762393" y="82550"/>
                  </a:lnTo>
                  <a:lnTo>
                    <a:pt x="729538" y="62230"/>
                  </a:lnTo>
                  <a:lnTo>
                    <a:pt x="694931" y="45720"/>
                  </a:lnTo>
                  <a:lnTo>
                    <a:pt x="658952" y="30480"/>
                  </a:lnTo>
                  <a:lnTo>
                    <a:pt x="621957" y="19050"/>
                  </a:lnTo>
                  <a:lnTo>
                    <a:pt x="584288" y="10160"/>
                  </a:lnTo>
                  <a:lnTo>
                    <a:pt x="546188" y="5080"/>
                  </a:lnTo>
                  <a:lnTo>
                    <a:pt x="507873" y="1270"/>
                  </a:lnTo>
                  <a:lnTo>
                    <a:pt x="469519" y="0"/>
                  </a:lnTo>
                  <a:lnTo>
                    <a:pt x="431279" y="0"/>
                  </a:lnTo>
                  <a:lnTo>
                    <a:pt x="412127" y="1270"/>
                  </a:lnTo>
                  <a:lnTo>
                    <a:pt x="392899" y="3810"/>
                  </a:lnTo>
                  <a:lnTo>
                    <a:pt x="373684" y="5080"/>
                  </a:lnTo>
                  <a:lnTo>
                    <a:pt x="316611" y="16510"/>
                  </a:lnTo>
                  <a:lnTo>
                    <a:pt x="279361" y="27940"/>
                  </a:lnTo>
                  <a:lnTo>
                    <a:pt x="243116" y="41910"/>
                  </a:lnTo>
                  <a:lnTo>
                    <a:pt x="208216" y="59690"/>
                  </a:lnTo>
                  <a:lnTo>
                    <a:pt x="175031" y="81280"/>
                  </a:lnTo>
                  <a:lnTo>
                    <a:pt x="143941" y="104140"/>
                  </a:lnTo>
                  <a:lnTo>
                    <a:pt x="115290" y="130810"/>
                  </a:lnTo>
                  <a:lnTo>
                    <a:pt x="89344" y="160020"/>
                  </a:lnTo>
                  <a:lnTo>
                    <a:pt x="66395" y="191770"/>
                  </a:lnTo>
                  <a:lnTo>
                    <a:pt x="46609" y="224790"/>
                  </a:lnTo>
                  <a:lnTo>
                    <a:pt x="30149" y="260350"/>
                  </a:lnTo>
                  <a:lnTo>
                    <a:pt x="17132" y="297180"/>
                  </a:lnTo>
                  <a:lnTo>
                    <a:pt x="1930" y="372110"/>
                  </a:lnTo>
                  <a:lnTo>
                    <a:pt x="0" y="411480"/>
                  </a:lnTo>
                  <a:lnTo>
                    <a:pt x="2108" y="449580"/>
                  </a:lnTo>
                  <a:lnTo>
                    <a:pt x="8445" y="487680"/>
                  </a:lnTo>
                  <a:lnTo>
                    <a:pt x="19253" y="524510"/>
                  </a:lnTo>
                  <a:lnTo>
                    <a:pt x="34810" y="560070"/>
                  </a:lnTo>
                  <a:lnTo>
                    <a:pt x="49669" y="585470"/>
                  </a:lnTo>
                  <a:lnTo>
                    <a:pt x="55359" y="594360"/>
                  </a:lnTo>
                  <a:lnTo>
                    <a:pt x="82384" y="624840"/>
                  </a:lnTo>
                  <a:lnTo>
                    <a:pt x="113995" y="648970"/>
                  </a:lnTo>
                  <a:lnTo>
                    <a:pt x="165887" y="674370"/>
                  </a:lnTo>
                  <a:lnTo>
                    <a:pt x="219646" y="689610"/>
                  </a:lnTo>
                  <a:lnTo>
                    <a:pt x="291109" y="697230"/>
                  </a:lnTo>
                  <a:lnTo>
                    <a:pt x="326301" y="697230"/>
                  </a:lnTo>
                  <a:lnTo>
                    <a:pt x="395160" y="693420"/>
                  </a:lnTo>
                  <a:lnTo>
                    <a:pt x="494385" y="675640"/>
                  </a:lnTo>
                  <a:lnTo>
                    <a:pt x="588632" y="648970"/>
                  </a:lnTo>
                  <a:lnTo>
                    <a:pt x="622312" y="636270"/>
                  </a:lnTo>
                  <a:lnTo>
                    <a:pt x="666242" y="619760"/>
                  </a:lnTo>
                  <a:lnTo>
                    <a:pt x="712127" y="599440"/>
                  </a:lnTo>
                  <a:lnTo>
                    <a:pt x="756577" y="579120"/>
                  </a:lnTo>
                  <a:lnTo>
                    <a:pt x="799579" y="556260"/>
                  </a:lnTo>
                  <a:lnTo>
                    <a:pt x="841108" y="533400"/>
                  </a:lnTo>
                  <a:lnTo>
                    <a:pt x="890384" y="504190"/>
                  </a:lnTo>
                  <a:lnTo>
                    <a:pt x="902436" y="496570"/>
                  </a:lnTo>
                  <a:lnTo>
                    <a:pt x="914488" y="490220"/>
                  </a:lnTo>
                  <a:lnTo>
                    <a:pt x="926528" y="482600"/>
                  </a:lnTo>
                  <a:lnTo>
                    <a:pt x="962596" y="463550"/>
                  </a:lnTo>
                  <a:lnTo>
                    <a:pt x="1034300" y="429260"/>
                  </a:lnTo>
                  <a:lnTo>
                    <a:pt x="1057998" y="420370"/>
                  </a:lnTo>
                  <a:lnTo>
                    <a:pt x="1081633" y="410210"/>
                  </a:lnTo>
                  <a:lnTo>
                    <a:pt x="1128560" y="394970"/>
                  </a:lnTo>
                  <a:lnTo>
                    <a:pt x="1174775" y="383540"/>
                  </a:lnTo>
                  <a:lnTo>
                    <a:pt x="1219708" y="378460"/>
                  </a:lnTo>
                  <a:lnTo>
                    <a:pt x="1230579" y="377190"/>
                  </a:lnTo>
                  <a:lnTo>
                    <a:pt x="1241247" y="378460"/>
                  </a:lnTo>
                  <a:lnTo>
                    <a:pt x="1251597" y="378460"/>
                  </a:lnTo>
                  <a:lnTo>
                    <a:pt x="1261592" y="379730"/>
                  </a:lnTo>
                  <a:lnTo>
                    <a:pt x="1268082" y="381000"/>
                  </a:lnTo>
                  <a:lnTo>
                    <a:pt x="1274279" y="383540"/>
                  </a:lnTo>
                  <a:lnTo>
                    <a:pt x="1279918" y="386080"/>
                  </a:lnTo>
                  <a:lnTo>
                    <a:pt x="1285227" y="387350"/>
                  </a:lnTo>
                  <a:lnTo>
                    <a:pt x="1311198" y="421640"/>
                  </a:lnTo>
                  <a:lnTo>
                    <a:pt x="1312608" y="438150"/>
                  </a:lnTo>
                  <a:lnTo>
                    <a:pt x="1311935" y="447040"/>
                  </a:lnTo>
                  <a:lnTo>
                    <a:pt x="1298651" y="490220"/>
                  </a:lnTo>
                  <a:lnTo>
                    <a:pt x="1268285" y="534670"/>
                  </a:lnTo>
                  <a:lnTo>
                    <a:pt x="1230693" y="568960"/>
                  </a:lnTo>
                  <a:lnTo>
                    <a:pt x="1177378" y="600710"/>
                  </a:lnTo>
                  <a:lnTo>
                    <a:pt x="1125512" y="619760"/>
                  </a:lnTo>
                  <a:lnTo>
                    <a:pt x="1078636" y="626110"/>
                  </a:lnTo>
                  <a:lnTo>
                    <a:pt x="1040295" y="619760"/>
                  </a:lnTo>
                  <a:lnTo>
                    <a:pt x="1032471" y="617220"/>
                  </a:lnTo>
                  <a:lnTo>
                    <a:pt x="1025461" y="613410"/>
                  </a:lnTo>
                  <a:lnTo>
                    <a:pt x="1019251" y="609600"/>
                  </a:lnTo>
                  <a:lnTo>
                    <a:pt x="1013853" y="604520"/>
                  </a:lnTo>
                  <a:lnTo>
                    <a:pt x="1007148" y="599440"/>
                  </a:lnTo>
                  <a:lnTo>
                    <a:pt x="1002563" y="593090"/>
                  </a:lnTo>
                  <a:lnTo>
                    <a:pt x="999312" y="588010"/>
                  </a:lnTo>
                  <a:lnTo>
                    <a:pt x="994625" y="580478"/>
                  </a:lnTo>
                  <a:lnTo>
                    <a:pt x="995070" y="581660"/>
                  </a:lnTo>
                  <a:lnTo>
                    <a:pt x="1024813" y="617220"/>
                  </a:lnTo>
                  <a:lnTo>
                    <a:pt x="1081341" y="633730"/>
                  </a:lnTo>
                  <a:lnTo>
                    <a:pt x="1105179" y="633730"/>
                  </a:lnTo>
                  <a:lnTo>
                    <a:pt x="1128788" y="631190"/>
                  </a:lnTo>
                  <a:lnTo>
                    <a:pt x="1140434" y="628650"/>
                  </a:lnTo>
                  <a:lnTo>
                    <a:pt x="1148092" y="626110"/>
                  </a:lnTo>
                  <a:lnTo>
                    <a:pt x="1151928" y="624840"/>
                  </a:lnTo>
                  <a:lnTo>
                    <a:pt x="1196403" y="608330"/>
                  </a:lnTo>
                  <a:lnTo>
                    <a:pt x="1237830" y="586740"/>
                  </a:lnTo>
                  <a:lnTo>
                    <a:pt x="1275334" y="557530"/>
                  </a:lnTo>
                  <a:lnTo>
                    <a:pt x="1307312" y="521970"/>
                  </a:lnTo>
                  <a:lnTo>
                    <a:pt x="1330871" y="480060"/>
                  </a:lnTo>
                  <a:lnTo>
                    <a:pt x="1337945" y="457200"/>
                  </a:lnTo>
                  <a:lnTo>
                    <a:pt x="1340993" y="433070"/>
                  </a:lnTo>
                  <a:close/>
                </a:path>
                <a:path w="11028044" h="697230">
                  <a:moveTo>
                    <a:pt x="11027994" y="391528"/>
                  </a:moveTo>
                  <a:lnTo>
                    <a:pt x="10980217" y="391528"/>
                  </a:lnTo>
                  <a:lnTo>
                    <a:pt x="10980217" y="477888"/>
                  </a:lnTo>
                  <a:lnTo>
                    <a:pt x="10891977" y="477888"/>
                  </a:lnTo>
                  <a:lnTo>
                    <a:pt x="10891977" y="391528"/>
                  </a:lnTo>
                  <a:lnTo>
                    <a:pt x="10844670" y="391528"/>
                  </a:lnTo>
                  <a:lnTo>
                    <a:pt x="10844670" y="477888"/>
                  </a:lnTo>
                  <a:lnTo>
                    <a:pt x="10844670" y="517258"/>
                  </a:lnTo>
                  <a:lnTo>
                    <a:pt x="10844670" y="620128"/>
                  </a:lnTo>
                  <a:lnTo>
                    <a:pt x="10891977" y="620128"/>
                  </a:lnTo>
                  <a:lnTo>
                    <a:pt x="10891977" y="517258"/>
                  </a:lnTo>
                  <a:lnTo>
                    <a:pt x="10980217" y="517258"/>
                  </a:lnTo>
                  <a:lnTo>
                    <a:pt x="10980217" y="620128"/>
                  </a:lnTo>
                  <a:lnTo>
                    <a:pt x="11027994" y="620128"/>
                  </a:lnTo>
                  <a:lnTo>
                    <a:pt x="11027994" y="517258"/>
                  </a:lnTo>
                  <a:lnTo>
                    <a:pt x="11027994" y="477888"/>
                  </a:lnTo>
                  <a:lnTo>
                    <a:pt x="11027994" y="391528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33494" y="909028"/>
              <a:ext cx="150560" cy="1781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08941" y="909028"/>
              <a:ext cx="492964" cy="2537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42133" y="847215"/>
              <a:ext cx="210538" cy="24379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879370" y="849280"/>
              <a:ext cx="549910" cy="238760"/>
            </a:xfrm>
            <a:custGeom>
              <a:avLst/>
              <a:gdLst/>
              <a:ahLst/>
              <a:cxnLst/>
              <a:rect l="l" t="t" r="r" b="b"/>
              <a:pathLst>
                <a:path w="549909" h="238759">
                  <a:moveTo>
                    <a:pt x="44170" y="2794"/>
                  </a:moveTo>
                  <a:lnTo>
                    <a:pt x="0" y="2794"/>
                  </a:lnTo>
                  <a:lnTo>
                    <a:pt x="0" y="44742"/>
                  </a:lnTo>
                  <a:lnTo>
                    <a:pt x="44170" y="44742"/>
                  </a:lnTo>
                  <a:lnTo>
                    <a:pt x="44170" y="2794"/>
                  </a:lnTo>
                  <a:close/>
                </a:path>
                <a:path w="549909" h="238759">
                  <a:moveTo>
                    <a:pt x="44272" y="64668"/>
                  </a:moveTo>
                  <a:lnTo>
                    <a:pt x="0" y="64668"/>
                  </a:lnTo>
                  <a:lnTo>
                    <a:pt x="0" y="233807"/>
                  </a:lnTo>
                  <a:lnTo>
                    <a:pt x="44272" y="233807"/>
                  </a:lnTo>
                  <a:lnTo>
                    <a:pt x="44272" y="64668"/>
                  </a:lnTo>
                  <a:close/>
                </a:path>
                <a:path w="549909" h="238759">
                  <a:moveTo>
                    <a:pt x="305816" y="64668"/>
                  </a:moveTo>
                  <a:lnTo>
                    <a:pt x="213207" y="64668"/>
                  </a:lnTo>
                  <a:lnTo>
                    <a:pt x="213207" y="2794"/>
                  </a:lnTo>
                  <a:lnTo>
                    <a:pt x="169532" y="2794"/>
                  </a:lnTo>
                  <a:lnTo>
                    <a:pt x="169532" y="64668"/>
                  </a:lnTo>
                  <a:lnTo>
                    <a:pt x="124053" y="64668"/>
                  </a:lnTo>
                  <a:lnTo>
                    <a:pt x="125196" y="52400"/>
                  </a:lnTo>
                  <a:lnTo>
                    <a:pt x="129400" y="44475"/>
                  </a:lnTo>
                  <a:lnTo>
                    <a:pt x="137807" y="40220"/>
                  </a:lnTo>
                  <a:lnTo>
                    <a:pt x="151574" y="38950"/>
                  </a:lnTo>
                  <a:lnTo>
                    <a:pt x="151574" y="2794"/>
                  </a:lnTo>
                  <a:lnTo>
                    <a:pt x="120383" y="6654"/>
                  </a:lnTo>
                  <a:lnTo>
                    <a:pt x="98183" y="18237"/>
                  </a:lnTo>
                  <a:lnTo>
                    <a:pt x="84924" y="37566"/>
                  </a:lnTo>
                  <a:lnTo>
                    <a:pt x="80518" y="64668"/>
                  </a:lnTo>
                  <a:lnTo>
                    <a:pt x="55626" y="64668"/>
                  </a:lnTo>
                  <a:lnTo>
                    <a:pt x="55626" y="96253"/>
                  </a:lnTo>
                  <a:lnTo>
                    <a:pt x="80518" y="96253"/>
                  </a:lnTo>
                  <a:lnTo>
                    <a:pt x="80518" y="233807"/>
                  </a:lnTo>
                  <a:lnTo>
                    <a:pt x="124053" y="233807"/>
                  </a:lnTo>
                  <a:lnTo>
                    <a:pt x="124053" y="96253"/>
                  </a:lnTo>
                  <a:lnTo>
                    <a:pt x="169532" y="96253"/>
                  </a:lnTo>
                  <a:lnTo>
                    <a:pt x="169532" y="170167"/>
                  </a:lnTo>
                  <a:lnTo>
                    <a:pt x="173342" y="196176"/>
                  </a:lnTo>
                  <a:lnTo>
                    <a:pt x="185407" y="217855"/>
                  </a:lnTo>
                  <a:lnTo>
                    <a:pt x="206641" y="232714"/>
                  </a:lnTo>
                  <a:lnTo>
                    <a:pt x="237972" y="238213"/>
                  </a:lnTo>
                  <a:lnTo>
                    <a:pt x="268592" y="232676"/>
                  </a:lnTo>
                  <a:lnTo>
                    <a:pt x="289687" y="217792"/>
                  </a:lnTo>
                  <a:lnTo>
                    <a:pt x="301891" y="196176"/>
                  </a:lnTo>
                  <a:lnTo>
                    <a:pt x="305816" y="170472"/>
                  </a:lnTo>
                  <a:lnTo>
                    <a:pt x="305816" y="154889"/>
                  </a:lnTo>
                  <a:lnTo>
                    <a:pt x="264617" y="154889"/>
                  </a:lnTo>
                  <a:lnTo>
                    <a:pt x="264617" y="166357"/>
                  </a:lnTo>
                  <a:lnTo>
                    <a:pt x="263067" y="180390"/>
                  </a:lnTo>
                  <a:lnTo>
                    <a:pt x="258318" y="190766"/>
                  </a:lnTo>
                  <a:lnTo>
                    <a:pt x="250240" y="197205"/>
                  </a:lnTo>
                  <a:lnTo>
                    <a:pt x="238683" y="199428"/>
                  </a:lnTo>
                  <a:lnTo>
                    <a:pt x="227088" y="197154"/>
                  </a:lnTo>
                  <a:lnTo>
                    <a:pt x="219176" y="190588"/>
                  </a:lnTo>
                  <a:lnTo>
                    <a:pt x="214655" y="180009"/>
                  </a:lnTo>
                  <a:lnTo>
                    <a:pt x="213207" y="165760"/>
                  </a:lnTo>
                  <a:lnTo>
                    <a:pt x="213207" y="96253"/>
                  </a:lnTo>
                  <a:lnTo>
                    <a:pt x="305816" y="96253"/>
                  </a:lnTo>
                  <a:lnTo>
                    <a:pt x="305816" y="64668"/>
                  </a:lnTo>
                  <a:close/>
                </a:path>
                <a:path w="549909" h="238759">
                  <a:moveTo>
                    <a:pt x="470065" y="185610"/>
                  </a:moveTo>
                  <a:lnTo>
                    <a:pt x="466166" y="162013"/>
                  </a:lnTo>
                  <a:lnTo>
                    <a:pt x="453186" y="147447"/>
                  </a:lnTo>
                  <a:lnTo>
                    <a:pt x="429209" y="137261"/>
                  </a:lnTo>
                  <a:lnTo>
                    <a:pt x="392303" y="126822"/>
                  </a:lnTo>
                  <a:lnTo>
                    <a:pt x="380619" y="123202"/>
                  </a:lnTo>
                  <a:lnTo>
                    <a:pt x="372084" y="119126"/>
                  </a:lnTo>
                  <a:lnTo>
                    <a:pt x="366852" y="114198"/>
                  </a:lnTo>
                  <a:lnTo>
                    <a:pt x="365074" y="108013"/>
                  </a:lnTo>
                  <a:lnTo>
                    <a:pt x="366864" y="101244"/>
                  </a:lnTo>
                  <a:lnTo>
                    <a:pt x="372135" y="96786"/>
                  </a:lnTo>
                  <a:lnTo>
                    <a:pt x="380796" y="94348"/>
                  </a:lnTo>
                  <a:lnTo>
                    <a:pt x="392747" y="93611"/>
                  </a:lnTo>
                  <a:lnTo>
                    <a:pt x="405168" y="94907"/>
                  </a:lnTo>
                  <a:lnTo>
                    <a:pt x="414045" y="98920"/>
                  </a:lnTo>
                  <a:lnTo>
                    <a:pt x="419747" y="105829"/>
                  </a:lnTo>
                  <a:lnTo>
                    <a:pt x="422592" y="115811"/>
                  </a:lnTo>
                  <a:lnTo>
                    <a:pt x="465251" y="115811"/>
                  </a:lnTo>
                  <a:lnTo>
                    <a:pt x="460019" y="92468"/>
                  </a:lnTo>
                  <a:lnTo>
                    <a:pt x="446900" y="74942"/>
                  </a:lnTo>
                  <a:lnTo>
                    <a:pt x="425157" y="63931"/>
                  </a:lnTo>
                  <a:lnTo>
                    <a:pt x="394055" y="60109"/>
                  </a:lnTo>
                  <a:lnTo>
                    <a:pt x="360705" y="64008"/>
                  </a:lnTo>
                  <a:lnTo>
                    <a:pt x="338429" y="74523"/>
                  </a:lnTo>
                  <a:lnTo>
                    <a:pt x="325983" y="89801"/>
                  </a:lnTo>
                  <a:lnTo>
                    <a:pt x="322122" y="108013"/>
                  </a:lnTo>
                  <a:lnTo>
                    <a:pt x="325005" y="127368"/>
                  </a:lnTo>
                  <a:lnTo>
                    <a:pt x="336219" y="143217"/>
                  </a:lnTo>
                  <a:lnTo>
                    <a:pt x="359651" y="156413"/>
                  </a:lnTo>
                  <a:lnTo>
                    <a:pt x="399148" y="167830"/>
                  </a:lnTo>
                  <a:lnTo>
                    <a:pt x="410972" y="171043"/>
                  </a:lnTo>
                  <a:lnTo>
                    <a:pt x="419392" y="175031"/>
                  </a:lnTo>
                  <a:lnTo>
                    <a:pt x="424408" y="180555"/>
                  </a:lnTo>
                  <a:lnTo>
                    <a:pt x="426085" y="188404"/>
                  </a:lnTo>
                  <a:lnTo>
                    <a:pt x="423633" y="195580"/>
                  </a:lnTo>
                  <a:lnTo>
                    <a:pt x="417004" y="200621"/>
                  </a:lnTo>
                  <a:lnTo>
                    <a:pt x="407225" y="203593"/>
                  </a:lnTo>
                  <a:lnTo>
                    <a:pt x="395363" y="204571"/>
                  </a:lnTo>
                  <a:lnTo>
                    <a:pt x="381812" y="202869"/>
                  </a:lnTo>
                  <a:lnTo>
                    <a:pt x="371170" y="197954"/>
                  </a:lnTo>
                  <a:lnTo>
                    <a:pt x="364223" y="190055"/>
                  </a:lnTo>
                  <a:lnTo>
                    <a:pt x="361734" y="179425"/>
                  </a:lnTo>
                  <a:lnTo>
                    <a:pt x="316001" y="179425"/>
                  </a:lnTo>
                  <a:lnTo>
                    <a:pt x="322033" y="203733"/>
                  </a:lnTo>
                  <a:lnTo>
                    <a:pt x="338162" y="222262"/>
                  </a:lnTo>
                  <a:lnTo>
                    <a:pt x="363169" y="234073"/>
                  </a:lnTo>
                  <a:lnTo>
                    <a:pt x="395795" y="238213"/>
                  </a:lnTo>
                  <a:lnTo>
                    <a:pt x="427926" y="234251"/>
                  </a:lnTo>
                  <a:lnTo>
                    <a:pt x="451167" y="223253"/>
                  </a:lnTo>
                  <a:lnTo>
                    <a:pt x="465302" y="206590"/>
                  </a:lnTo>
                  <a:lnTo>
                    <a:pt x="470065" y="185610"/>
                  </a:lnTo>
                  <a:close/>
                </a:path>
                <a:path w="549909" h="238759">
                  <a:moveTo>
                    <a:pt x="502615" y="49377"/>
                  </a:moveTo>
                  <a:lnTo>
                    <a:pt x="500265" y="47028"/>
                  </a:lnTo>
                  <a:lnTo>
                    <a:pt x="494461" y="47028"/>
                  </a:lnTo>
                  <a:lnTo>
                    <a:pt x="492099" y="49377"/>
                  </a:lnTo>
                  <a:lnTo>
                    <a:pt x="492099" y="55181"/>
                  </a:lnTo>
                  <a:lnTo>
                    <a:pt x="494461" y="57518"/>
                  </a:lnTo>
                  <a:lnTo>
                    <a:pt x="500265" y="57518"/>
                  </a:lnTo>
                  <a:lnTo>
                    <a:pt x="502615" y="55181"/>
                  </a:lnTo>
                  <a:lnTo>
                    <a:pt x="502615" y="52273"/>
                  </a:lnTo>
                  <a:lnTo>
                    <a:pt x="502615" y="49377"/>
                  </a:lnTo>
                  <a:close/>
                </a:path>
                <a:path w="549909" h="238759">
                  <a:moveTo>
                    <a:pt x="502615" y="26352"/>
                  </a:moveTo>
                  <a:lnTo>
                    <a:pt x="500265" y="24003"/>
                  </a:lnTo>
                  <a:lnTo>
                    <a:pt x="494461" y="24003"/>
                  </a:lnTo>
                  <a:lnTo>
                    <a:pt x="492099" y="26352"/>
                  </a:lnTo>
                  <a:lnTo>
                    <a:pt x="492099" y="32143"/>
                  </a:lnTo>
                  <a:lnTo>
                    <a:pt x="494461" y="34493"/>
                  </a:lnTo>
                  <a:lnTo>
                    <a:pt x="500265" y="34493"/>
                  </a:lnTo>
                  <a:lnTo>
                    <a:pt x="502615" y="32143"/>
                  </a:lnTo>
                  <a:lnTo>
                    <a:pt x="502615" y="29248"/>
                  </a:lnTo>
                  <a:lnTo>
                    <a:pt x="502615" y="26352"/>
                  </a:lnTo>
                  <a:close/>
                </a:path>
                <a:path w="549909" h="238759">
                  <a:moveTo>
                    <a:pt x="525995" y="36957"/>
                  </a:moveTo>
                  <a:lnTo>
                    <a:pt x="522541" y="26809"/>
                  </a:lnTo>
                  <a:lnTo>
                    <a:pt x="517321" y="19710"/>
                  </a:lnTo>
                  <a:lnTo>
                    <a:pt x="515886" y="18275"/>
                  </a:lnTo>
                  <a:lnTo>
                    <a:pt x="513549" y="18288"/>
                  </a:lnTo>
                  <a:lnTo>
                    <a:pt x="510679" y="21158"/>
                  </a:lnTo>
                  <a:lnTo>
                    <a:pt x="510679" y="23482"/>
                  </a:lnTo>
                  <a:lnTo>
                    <a:pt x="512102" y="24942"/>
                  </a:lnTo>
                  <a:lnTo>
                    <a:pt x="514477" y="27889"/>
                  </a:lnTo>
                  <a:lnTo>
                    <a:pt x="517956" y="35039"/>
                  </a:lnTo>
                  <a:lnTo>
                    <a:pt x="518464" y="45237"/>
                  </a:lnTo>
                  <a:lnTo>
                    <a:pt x="511962" y="57315"/>
                  </a:lnTo>
                  <a:lnTo>
                    <a:pt x="510616" y="58851"/>
                  </a:lnTo>
                  <a:lnTo>
                    <a:pt x="510730" y="61175"/>
                  </a:lnTo>
                  <a:lnTo>
                    <a:pt x="512953" y="63169"/>
                  </a:lnTo>
                  <a:lnTo>
                    <a:pt x="513842" y="63487"/>
                  </a:lnTo>
                  <a:lnTo>
                    <a:pt x="514718" y="63487"/>
                  </a:lnTo>
                  <a:lnTo>
                    <a:pt x="515721" y="63487"/>
                  </a:lnTo>
                  <a:lnTo>
                    <a:pt x="516737" y="63080"/>
                  </a:lnTo>
                  <a:lnTo>
                    <a:pt x="517474" y="62255"/>
                  </a:lnTo>
                  <a:lnTo>
                    <a:pt x="525157" y="49123"/>
                  </a:lnTo>
                  <a:lnTo>
                    <a:pt x="525995" y="36957"/>
                  </a:lnTo>
                  <a:close/>
                </a:path>
                <a:path w="549909" h="238759">
                  <a:moveTo>
                    <a:pt x="549452" y="41389"/>
                  </a:moveTo>
                  <a:lnTo>
                    <a:pt x="546188" y="25298"/>
                  </a:lnTo>
                  <a:lnTo>
                    <a:pt x="542061" y="19189"/>
                  </a:lnTo>
                  <a:lnTo>
                    <a:pt x="542061" y="41389"/>
                  </a:lnTo>
                  <a:lnTo>
                    <a:pt x="539381" y="54622"/>
                  </a:lnTo>
                  <a:lnTo>
                    <a:pt x="532079" y="65430"/>
                  </a:lnTo>
                  <a:lnTo>
                    <a:pt x="521271" y="72720"/>
                  </a:lnTo>
                  <a:lnTo>
                    <a:pt x="508050" y="75387"/>
                  </a:lnTo>
                  <a:lnTo>
                    <a:pt x="494830" y="72720"/>
                  </a:lnTo>
                  <a:lnTo>
                    <a:pt x="484022" y="65430"/>
                  </a:lnTo>
                  <a:lnTo>
                    <a:pt x="476719" y="54622"/>
                  </a:lnTo>
                  <a:lnTo>
                    <a:pt x="474052" y="41389"/>
                  </a:lnTo>
                  <a:lnTo>
                    <a:pt x="476719" y="28181"/>
                  </a:lnTo>
                  <a:lnTo>
                    <a:pt x="484022" y="17373"/>
                  </a:lnTo>
                  <a:lnTo>
                    <a:pt x="494830" y="10083"/>
                  </a:lnTo>
                  <a:lnTo>
                    <a:pt x="508050" y="7404"/>
                  </a:lnTo>
                  <a:lnTo>
                    <a:pt x="521271" y="10083"/>
                  </a:lnTo>
                  <a:lnTo>
                    <a:pt x="532079" y="17373"/>
                  </a:lnTo>
                  <a:lnTo>
                    <a:pt x="539381" y="28181"/>
                  </a:lnTo>
                  <a:lnTo>
                    <a:pt x="542061" y="41389"/>
                  </a:lnTo>
                  <a:lnTo>
                    <a:pt x="542061" y="19189"/>
                  </a:lnTo>
                  <a:lnTo>
                    <a:pt x="537311" y="12141"/>
                  </a:lnTo>
                  <a:lnTo>
                    <a:pt x="530288" y="7404"/>
                  </a:lnTo>
                  <a:lnTo>
                    <a:pt x="524154" y="3263"/>
                  </a:lnTo>
                  <a:lnTo>
                    <a:pt x="508050" y="0"/>
                  </a:lnTo>
                  <a:lnTo>
                    <a:pt x="491959" y="3263"/>
                  </a:lnTo>
                  <a:lnTo>
                    <a:pt x="478802" y="12141"/>
                  </a:lnTo>
                  <a:lnTo>
                    <a:pt x="469925" y="25298"/>
                  </a:lnTo>
                  <a:lnTo>
                    <a:pt x="466661" y="41389"/>
                  </a:lnTo>
                  <a:lnTo>
                    <a:pt x="469925" y="57492"/>
                  </a:lnTo>
                  <a:lnTo>
                    <a:pt x="478802" y="70650"/>
                  </a:lnTo>
                  <a:lnTo>
                    <a:pt x="491959" y="79527"/>
                  </a:lnTo>
                  <a:lnTo>
                    <a:pt x="508050" y="82778"/>
                  </a:lnTo>
                  <a:lnTo>
                    <a:pt x="524154" y="79527"/>
                  </a:lnTo>
                  <a:lnTo>
                    <a:pt x="530288" y="75387"/>
                  </a:lnTo>
                  <a:lnTo>
                    <a:pt x="537311" y="70650"/>
                  </a:lnTo>
                  <a:lnTo>
                    <a:pt x="546188" y="57492"/>
                  </a:lnTo>
                  <a:lnTo>
                    <a:pt x="549452" y="41389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97506" y="560128"/>
            <a:ext cx="5161280" cy="6991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400" b="0" dirty="0">
                <a:solidFill>
                  <a:srgbClr val="FFE000"/>
                </a:solidFill>
                <a:latin typeface="Montserrat"/>
                <a:cs typeface="Montserrat"/>
              </a:rPr>
              <a:t>Новая </a:t>
            </a:r>
            <a:r>
              <a:rPr sz="4400" b="0" spc="-10" dirty="0">
                <a:solidFill>
                  <a:srgbClr val="FFE000"/>
                </a:solidFill>
                <a:latin typeface="Montserrat"/>
                <a:cs typeface="Montserrat"/>
              </a:rPr>
              <a:t>коллекция</a:t>
            </a:r>
            <a:endParaRPr sz="4400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88226" y="6109662"/>
            <a:ext cx="699515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Ваш</a:t>
            </a:r>
            <a:r>
              <a:rPr sz="2800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бренд</a:t>
            </a:r>
            <a:r>
              <a:rPr sz="28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становится</a:t>
            </a:r>
            <a:r>
              <a:rPr sz="28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dirty="0">
                <a:solidFill>
                  <a:srgbClr val="FFE000"/>
                </a:solidFill>
                <a:latin typeface="Montserrat"/>
                <a:cs typeface="Montserrat"/>
              </a:rPr>
              <a:t>стилем</a:t>
            </a:r>
            <a:r>
              <a:rPr sz="28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800" spc="-10" dirty="0">
                <a:solidFill>
                  <a:srgbClr val="FFE000"/>
                </a:solidFill>
                <a:latin typeface="Montserrat"/>
                <a:cs typeface="Montserrat"/>
              </a:rPr>
              <a:t>жизни</a:t>
            </a:r>
            <a:endParaRPr sz="2800">
              <a:latin typeface="Montserrat"/>
              <a:cs typeface="Montserra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803967" y="1448479"/>
            <a:ext cx="14077950" cy="9860280"/>
            <a:chOff x="3803967" y="1448479"/>
            <a:chExt cx="14077950" cy="9860280"/>
          </a:xfrm>
        </p:grpSpPr>
        <p:sp>
          <p:nvSpPr>
            <p:cNvPr id="12" name="object 12"/>
            <p:cNvSpPr/>
            <p:nvPr/>
          </p:nvSpPr>
          <p:spPr>
            <a:xfrm>
              <a:off x="3803967" y="1448478"/>
              <a:ext cx="12618720" cy="4540885"/>
            </a:xfrm>
            <a:custGeom>
              <a:avLst/>
              <a:gdLst/>
              <a:ahLst/>
              <a:cxnLst/>
              <a:rect l="l" t="t" r="r" b="b"/>
              <a:pathLst>
                <a:path w="12618719" h="4540885">
                  <a:moveTo>
                    <a:pt x="1389087" y="694182"/>
                  </a:moveTo>
                  <a:lnTo>
                    <a:pt x="1387475" y="646887"/>
                  </a:lnTo>
                  <a:lnTo>
                    <a:pt x="1382699" y="600405"/>
                  </a:lnTo>
                  <a:lnTo>
                    <a:pt x="1374876" y="554863"/>
                  </a:lnTo>
                  <a:lnTo>
                    <a:pt x="1364107" y="510336"/>
                  </a:lnTo>
                  <a:lnTo>
                    <a:pt x="1361059" y="500621"/>
                  </a:lnTo>
                  <a:lnTo>
                    <a:pt x="1350505" y="466966"/>
                  </a:lnTo>
                  <a:lnTo>
                    <a:pt x="1334173" y="424827"/>
                  </a:lnTo>
                  <a:lnTo>
                    <a:pt x="1315212" y="384048"/>
                  </a:lnTo>
                  <a:lnTo>
                    <a:pt x="1293736" y="344716"/>
                  </a:lnTo>
                  <a:lnTo>
                    <a:pt x="1269847" y="306946"/>
                  </a:lnTo>
                  <a:lnTo>
                    <a:pt x="1243660" y="270852"/>
                  </a:lnTo>
                  <a:lnTo>
                    <a:pt x="1215275" y="236524"/>
                  </a:lnTo>
                  <a:lnTo>
                    <a:pt x="1184795" y="204076"/>
                  </a:lnTo>
                  <a:lnTo>
                    <a:pt x="1152347" y="173621"/>
                  </a:lnTo>
                  <a:lnTo>
                    <a:pt x="1118019" y="145262"/>
                  </a:lnTo>
                  <a:lnTo>
                    <a:pt x="1081925" y="119087"/>
                  </a:lnTo>
                  <a:lnTo>
                    <a:pt x="1044168" y="95224"/>
                  </a:lnTo>
                  <a:lnTo>
                    <a:pt x="1004849" y="73774"/>
                  </a:lnTo>
                  <a:lnTo>
                    <a:pt x="964095" y="54838"/>
                  </a:lnTo>
                  <a:lnTo>
                    <a:pt x="926211" y="40170"/>
                  </a:lnTo>
                  <a:lnTo>
                    <a:pt x="926211" y="500621"/>
                  </a:lnTo>
                  <a:lnTo>
                    <a:pt x="926211" y="2038921"/>
                  </a:lnTo>
                  <a:lnTo>
                    <a:pt x="463740" y="2038921"/>
                  </a:lnTo>
                  <a:lnTo>
                    <a:pt x="463740" y="500621"/>
                  </a:lnTo>
                  <a:lnTo>
                    <a:pt x="926211" y="500621"/>
                  </a:lnTo>
                  <a:lnTo>
                    <a:pt x="926211" y="40170"/>
                  </a:lnTo>
                  <a:lnTo>
                    <a:pt x="878674" y="24942"/>
                  </a:lnTo>
                  <a:lnTo>
                    <a:pt x="834224" y="14185"/>
                  </a:lnTo>
                  <a:lnTo>
                    <a:pt x="788746" y="6375"/>
                  </a:lnTo>
                  <a:lnTo>
                    <a:pt x="742365" y="1612"/>
                  </a:lnTo>
                  <a:lnTo>
                    <a:pt x="695172" y="0"/>
                  </a:lnTo>
                  <a:lnTo>
                    <a:pt x="647827" y="1612"/>
                  </a:lnTo>
                  <a:lnTo>
                    <a:pt x="601294" y="6375"/>
                  </a:lnTo>
                  <a:lnTo>
                    <a:pt x="555688" y="14185"/>
                  </a:lnTo>
                  <a:lnTo>
                    <a:pt x="511124" y="24942"/>
                  </a:lnTo>
                  <a:lnTo>
                    <a:pt x="467690" y="38531"/>
                  </a:lnTo>
                  <a:lnTo>
                    <a:pt x="425488" y="54838"/>
                  </a:lnTo>
                  <a:lnTo>
                    <a:pt x="384644" y="73774"/>
                  </a:lnTo>
                  <a:lnTo>
                    <a:pt x="345262" y="95224"/>
                  </a:lnTo>
                  <a:lnTo>
                    <a:pt x="307441" y="119087"/>
                  </a:lnTo>
                  <a:lnTo>
                    <a:pt x="271284" y="145262"/>
                  </a:lnTo>
                  <a:lnTo>
                    <a:pt x="236918" y="173621"/>
                  </a:lnTo>
                  <a:lnTo>
                    <a:pt x="204419" y="204076"/>
                  </a:lnTo>
                  <a:lnTo>
                    <a:pt x="173913" y="236524"/>
                  </a:lnTo>
                  <a:lnTo>
                    <a:pt x="145503" y="270852"/>
                  </a:lnTo>
                  <a:lnTo>
                    <a:pt x="119291" y="306946"/>
                  </a:lnTo>
                  <a:lnTo>
                    <a:pt x="95389" y="344716"/>
                  </a:lnTo>
                  <a:lnTo>
                    <a:pt x="73901" y="384048"/>
                  </a:lnTo>
                  <a:lnTo>
                    <a:pt x="54927" y="424827"/>
                  </a:lnTo>
                  <a:lnTo>
                    <a:pt x="38582" y="466966"/>
                  </a:lnTo>
                  <a:lnTo>
                    <a:pt x="24980" y="510336"/>
                  </a:lnTo>
                  <a:lnTo>
                    <a:pt x="14211" y="554863"/>
                  </a:lnTo>
                  <a:lnTo>
                    <a:pt x="6375" y="600405"/>
                  </a:lnTo>
                  <a:lnTo>
                    <a:pt x="1612" y="646887"/>
                  </a:lnTo>
                  <a:lnTo>
                    <a:pt x="0" y="694182"/>
                  </a:lnTo>
                  <a:lnTo>
                    <a:pt x="0" y="4503636"/>
                  </a:lnTo>
                  <a:lnTo>
                    <a:pt x="463740" y="4503636"/>
                  </a:lnTo>
                  <a:lnTo>
                    <a:pt x="463740" y="2502128"/>
                  </a:lnTo>
                  <a:lnTo>
                    <a:pt x="926211" y="2502128"/>
                  </a:lnTo>
                  <a:lnTo>
                    <a:pt x="926211" y="4503636"/>
                  </a:lnTo>
                  <a:lnTo>
                    <a:pt x="1389087" y="4503636"/>
                  </a:lnTo>
                  <a:lnTo>
                    <a:pt x="1389087" y="2502128"/>
                  </a:lnTo>
                  <a:lnTo>
                    <a:pt x="1389087" y="2038921"/>
                  </a:lnTo>
                  <a:lnTo>
                    <a:pt x="1389087" y="694182"/>
                  </a:lnTo>
                  <a:close/>
                </a:path>
                <a:path w="12618719" h="4540885">
                  <a:moveTo>
                    <a:pt x="3066110" y="37058"/>
                  </a:moveTo>
                  <a:lnTo>
                    <a:pt x="1677885" y="37058"/>
                  </a:lnTo>
                  <a:lnTo>
                    <a:pt x="1677885" y="500608"/>
                  </a:lnTo>
                  <a:lnTo>
                    <a:pt x="2141245" y="500608"/>
                  </a:lnTo>
                  <a:lnTo>
                    <a:pt x="2141245" y="4503648"/>
                  </a:lnTo>
                  <a:lnTo>
                    <a:pt x="2602280" y="4503648"/>
                  </a:lnTo>
                  <a:lnTo>
                    <a:pt x="2602280" y="500608"/>
                  </a:lnTo>
                  <a:lnTo>
                    <a:pt x="3066110" y="500608"/>
                  </a:lnTo>
                  <a:lnTo>
                    <a:pt x="3066110" y="37058"/>
                  </a:lnTo>
                  <a:close/>
                </a:path>
                <a:path w="12618719" h="4540885">
                  <a:moveTo>
                    <a:pt x="4743564" y="3115614"/>
                  </a:moveTo>
                  <a:lnTo>
                    <a:pt x="4280217" y="3115614"/>
                  </a:lnTo>
                  <a:lnTo>
                    <a:pt x="4280217" y="4040174"/>
                  </a:lnTo>
                  <a:lnTo>
                    <a:pt x="3818293" y="4040174"/>
                  </a:lnTo>
                  <a:lnTo>
                    <a:pt x="3818293" y="3115614"/>
                  </a:lnTo>
                  <a:lnTo>
                    <a:pt x="3818293" y="37134"/>
                  </a:lnTo>
                  <a:lnTo>
                    <a:pt x="3354946" y="37134"/>
                  </a:lnTo>
                  <a:lnTo>
                    <a:pt x="3354946" y="3115614"/>
                  </a:lnTo>
                  <a:lnTo>
                    <a:pt x="3354946" y="4040174"/>
                  </a:lnTo>
                  <a:lnTo>
                    <a:pt x="3354946" y="4503725"/>
                  </a:lnTo>
                  <a:lnTo>
                    <a:pt x="4743564" y="4503725"/>
                  </a:lnTo>
                  <a:lnTo>
                    <a:pt x="4743564" y="4040174"/>
                  </a:lnTo>
                  <a:lnTo>
                    <a:pt x="4743564" y="3115614"/>
                  </a:lnTo>
                  <a:close/>
                </a:path>
                <a:path w="12618719" h="4540885">
                  <a:moveTo>
                    <a:pt x="6483477" y="694182"/>
                  </a:moveTo>
                  <a:lnTo>
                    <a:pt x="6481864" y="646887"/>
                  </a:lnTo>
                  <a:lnTo>
                    <a:pt x="6477101" y="600405"/>
                  </a:lnTo>
                  <a:lnTo>
                    <a:pt x="6469291" y="554863"/>
                  </a:lnTo>
                  <a:lnTo>
                    <a:pt x="6458534" y="510336"/>
                  </a:lnTo>
                  <a:lnTo>
                    <a:pt x="6455486" y="500621"/>
                  </a:lnTo>
                  <a:lnTo>
                    <a:pt x="6444932" y="466966"/>
                  </a:lnTo>
                  <a:lnTo>
                    <a:pt x="6428600" y="424827"/>
                  </a:lnTo>
                  <a:lnTo>
                    <a:pt x="6409652" y="384048"/>
                  </a:lnTo>
                  <a:lnTo>
                    <a:pt x="6388176" y="344716"/>
                  </a:lnTo>
                  <a:lnTo>
                    <a:pt x="6364287" y="306946"/>
                  </a:lnTo>
                  <a:lnTo>
                    <a:pt x="6338100" y="270852"/>
                  </a:lnTo>
                  <a:lnTo>
                    <a:pt x="6309703" y="236524"/>
                  </a:lnTo>
                  <a:lnTo>
                    <a:pt x="6279197" y="204076"/>
                  </a:lnTo>
                  <a:lnTo>
                    <a:pt x="6246711" y="173621"/>
                  </a:lnTo>
                  <a:lnTo>
                    <a:pt x="6212344" y="145262"/>
                  </a:lnTo>
                  <a:lnTo>
                    <a:pt x="6176200" y="119087"/>
                  </a:lnTo>
                  <a:lnTo>
                    <a:pt x="6138367" y="95224"/>
                  </a:lnTo>
                  <a:lnTo>
                    <a:pt x="6098984" y="73774"/>
                  </a:lnTo>
                  <a:lnTo>
                    <a:pt x="6058128" y="54838"/>
                  </a:lnTo>
                  <a:lnTo>
                    <a:pt x="6020613" y="40347"/>
                  </a:lnTo>
                  <a:lnTo>
                    <a:pt x="6020613" y="500621"/>
                  </a:lnTo>
                  <a:lnTo>
                    <a:pt x="6020613" y="2038921"/>
                  </a:lnTo>
                  <a:lnTo>
                    <a:pt x="5557266" y="2038921"/>
                  </a:lnTo>
                  <a:lnTo>
                    <a:pt x="5557266" y="500621"/>
                  </a:lnTo>
                  <a:lnTo>
                    <a:pt x="6020613" y="500621"/>
                  </a:lnTo>
                  <a:lnTo>
                    <a:pt x="6020613" y="40347"/>
                  </a:lnTo>
                  <a:lnTo>
                    <a:pt x="5972454" y="24942"/>
                  </a:lnTo>
                  <a:lnTo>
                    <a:pt x="5927852" y="14185"/>
                  </a:lnTo>
                  <a:lnTo>
                    <a:pt x="5882208" y="6375"/>
                  </a:lnTo>
                  <a:lnTo>
                    <a:pt x="5835624" y="1612"/>
                  </a:lnTo>
                  <a:lnTo>
                    <a:pt x="5788228" y="0"/>
                  </a:lnTo>
                  <a:lnTo>
                    <a:pt x="5740933" y="1612"/>
                  </a:lnTo>
                  <a:lnTo>
                    <a:pt x="5694477" y="6375"/>
                  </a:lnTo>
                  <a:lnTo>
                    <a:pt x="5648934" y="14185"/>
                  </a:lnTo>
                  <a:lnTo>
                    <a:pt x="5604434" y="24942"/>
                  </a:lnTo>
                  <a:lnTo>
                    <a:pt x="5561063" y="38531"/>
                  </a:lnTo>
                  <a:lnTo>
                    <a:pt x="5518950" y="54838"/>
                  </a:lnTo>
                  <a:lnTo>
                    <a:pt x="5478183" y="73774"/>
                  </a:lnTo>
                  <a:lnTo>
                    <a:pt x="5438876" y="95224"/>
                  </a:lnTo>
                  <a:lnTo>
                    <a:pt x="5401132" y="119087"/>
                  </a:lnTo>
                  <a:lnTo>
                    <a:pt x="5365051" y="145262"/>
                  </a:lnTo>
                  <a:lnTo>
                    <a:pt x="5330749" y="173621"/>
                  </a:lnTo>
                  <a:lnTo>
                    <a:pt x="5298325" y="204076"/>
                  </a:lnTo>
                  <a:lnTo>
                    <a:pt x="5267884" y="236524"/>
                  </a:lnTo>
                  <a:lnTo>
                    <a:pt x="5239537" y="270852"/>
                  </a:lnTo>
                  <a:lnTo>
                    <a:pt x="5213388" y="306946"/>
                  </a:lnTo>
                  <a:lnTo>
                    <a:pt x="5189537" y="344716"/>
                  </a:lnTo>
                  <a:lnTo>
                    <a:pt x="5168100" y="384048"/>
                  </a:lnTo>
                  <a:lnTo>
                    <a:pt x="5149189" y="424827"/>
                  </a:lnTo>
                  <a:lnTo>
                    <a:pt x="5132883" y="466966"/>
                  </a:lnTo>
                  <a:lnTo>
                    <a:pt x="5119306" y="510336"/>
                  </a:lnTo>
                  <a:lnTo>
                    <a:pt x="5108562" y="554863"/>
                  </a:lnTo>
                  <a:lnTo>
                    <a:pt x="5100764" y="600405"/>
                  </a:lnTo>
                  <a:lnTo>
                    <a:pt x="5096002" y="646887"/>
                  </a:lnTo>
                  <a:lnTo>
                    <a:pt x="5094389" y="694182"/>
                  </a:lnTo>
                  <a:lnTo>
                    <a:pt x="5094389" y="4503636"/>
                  </a:lnTo>
                  <a:lnTo>
                    <a:pt x="5557266" y="4503636"/>
                  </a:lnTo>
                  <a:lnTo>
                    <a:pt x="5557266" y="2502128"/>
                  </a:lnTo>
                  <a:lnTo>
                    <a:pt x="6020613" y="2502128"/>
                  </a:lnTo>
                  <a:lnTo>
                    <a:pt x="6020613" y="4503636"/>
                  </a:lnTo>
                  <a:lnTo>
                    <a:pt x="6483477" y="4503636"/>
                  </a:lnTo>
                  <a:lnTo>
                    <a:pt x="6483477" y="2502128"/>
                  </a:lnTo>
                  <a:lnTo>
                    <a:pt x="6483477" y="2038921"/>
                  </a:lnTo>
                  <a:lnTo>
                    <a:pt x="6483477" y="694182"/>
                  </a:lnTo>
                  <a:close/>
                </a:path>
                <a:path w="12618719" h="4540885">
                  <a:moveTo>
                    <a:pt x="8335886" y="37134"/>
                  </a:moveTo>
                  <a:lnTo>
                    <a:pt x="7873009" y="37134"/>
                  </a:lnTo>
                  <a:lnTo>
                    <a:pt x="7873009" y="1332293"/>
                  </a:lnTo>
                  <a:lnTo>
                    <a:pt x="7873124" y="1371688"/>
                  </a:lnTo>
                  <a:lnTo>
                    <a:pt x="7873466" y="1413408"/>
                  </a:lnTo>
                  <a:lnTo>
                    <a:pt x="7874775" y="1503172"/>
                  </a:lnTo>
                  <a:lnTo>
                    <a:pt x="7876845" y="1600288"/>
                  </a:lnTo>
                  <a:lnTo>
                    <a:pt x="7879626" y="1703412"/>
                  </a:lnTo>
                  <a:lnTo>
                    <a:pt x="7883017" y="1811261"/>
                  </a:lnTo>
                  <a:lnTo>
                    <a:pt x="7889075" y="1978952"/>
                  </a:lnTo>
                  <a:lnTo>
                    <a:pt x="7896085" y="2149830"/>
                  </a:lnTo>
                  <a:lnTo>
                    <a:pt x="7903756" y="2319426"/>
                  </a:lnTo>
                  <a:lnTo>
                    <a:pt x="7911846" y="2483294"/>
                  </a:lnTo>
                  <a:lnTo>
                    <a:pt x="7920063" y="2637002"/>
                  </a:lnTo>
                  <a:lnTo>
                    <a:pt x="7928153" y="2776080"/>
                  </a:lnTo>
                  <a:lnTo>
                    <a:pt x="7935849" y="2896095"/>
                  </a:lnTo>
                  <a:lnTo>
                    <a:pt x="7922184" y="2896095"/>
                  </a:lnTo>
                  <a:lnTo>
                    <a:pt x="7914881" y="2843796"/>
                  </a:lnTo>
                  <a:lnTo>
                    <a:pt x="7899730" y="2739580"/>
                  </a:lnTo>
                  <a:lnTo>
                    <a:pt x="7883906" y="2635834"/>
                  </a:lnTo>
                  <a:lnTo>
                    <a:pt x="7867459" y="2532545"/>
                  </a:lnTo>
                  <a:lnTo>
                    <a:pt x="7850429" y="2429687"/>
                  </a:lnTo>
                  <a:lnTo>
                    <a:pt x="7832865" y="2327249"/>
                  </a:lnTo>
                  <a:lnTo>
                    <a:pt x="7814805" y="2225192"/>
                  </a:lnTo>
                  <a:lnTo>
                    <a:pt x="7796301" y="2123516"/>
                  </a:lnTo>
                  <a:lnTo>
                    <a:pt x="7777404" y="2022195"/>
                  </a:lnTo>
                  <a:lnTo>
                    <a:pt x="7748397" y="1870824"/>
                  </a:lnTo>
                  <a:lnTo>
                    <a:pt x="7718742" y="1720113"/>
                  </a:lnTo>
                  <a:lnTo>
                    <a:pt x="7678458" y="1520101"/>
                  </a:lnTo>
                  <a:lnTo>
                    <a:pt x="7545870" y="875398"/>
                  </a:lnTo>
                  <a:lnTo>
                    <a:pt x="7496073" y="628751"/>
                  </a:lnTo>
                  <a:lnTo>
                    <a:pt x="7466990" y="480910"/>
                  </a:lnTo>
                  <a:lnTo>
                    <a:pt x="7438695" y="333070"/>
                  </a:lnTo>
                  <a:lnTo>
                    <a:pt x="7420330" y="234480"/>
                  </a:lnTo>
                  <a:lnTo>
                    <a:pt x="7402436" y="135839"/>
                  </a:lnTo>
                  <a:lnTo>
                    <a:pt x="7385050" y="37134"/>
                  </a:lnTo>
                  <a:lnTo>
                    <a:pt x="6946786" y="37134"/>
                  </a:lnTo>
                  <a:lnTo>
                    <a:pt x="6946786" y="4503648"/>
                  </a:lnTo>
                  <a:lnTo>
                    <a:pt x="7410132" y="4503648"/>
                  </a:lnTo>
                  <a:lnTo>
                    <a:pt x="7410132" y="3208756"/>
                  </a:lnTo>
                  <a:lnTo>
                    <a:pt x="7410018" y="3169386"/>
                  </a:lnTo>
                  <a:lnTo>
                    <a:pt x="7409675" y="3127692"/>
                  </a:lnTo>
                  <a:lnTo>
                    <a:pt x="7408354" y="3037967"/>
                  </a:lnTo>
                  <a:lnTo>
                    <a:pt x="7406246" y="2940875"/>
                  </a:lnTo>
                  <a:lnTo>
                    <a:pt x="7403439" y="2837738"/>
                  </a:lnTo>
                  <a:lnTo>
                    <a:pt x="7400010" y="2729903"/>
                  </a:lnTo>
                  <a:lnTo>
                    <a:pt x="7393876" y="2562187"/>
                  </a:lnTo>
                  <a:lnTo>
                    <a:pt x="7386802" y="2391295"/>
                  </a:lnTo>
                  <a:lnTo>
                    <a:pt x="7379055" y="2221674"/>
                  </a:lnTo>
                  <a:lnTo>
                    <a:pt x="7370902" y="2057793"/>
                  </a:lnTo>
                  <a:lnTo>
                    <a:pt x="7362622" y="1904111"/>
                  </a:lnTo>
                  <a:lnTo>
                    <a:pt x="7354481" y="1765084"/>
                  </a:lnTo>
                  <a:lnTo>
                    <a:pt x="7346759" y="1645170"/>
                  </a:lnTo>
                  <a:lnTo>
                    <a:pt x="7359548" y="1645170"/>
                  </a:lnTo>
                  <a:lnTo>
                    <a:pt x="7366863" y="1697443"/>
                  </a:lnTo>
                  <a:lnTo>
                    <a:pt x="7382027" y="1801622"/>
                  </a:lnTo>
                  <a:lnTo>
                    <a:pt x="7397864" y="1905317"/>
                  </a:lnTo>
                  <a:lnTo>
                    <a:pt x="7414349" y="2008568"/>
                  </a:lnTo>
                  <a:lnTo>
                    <a:pt x="7431418" y="2111387"/>
                  </a:lnTo>
                  <a:lnTo>
                    <a:pt x="7449032" y="2213800"/>
                  </a:lnTo>
                  <a:lnTo>
                    <a:pt x="7467130" y="2315807"/>
                  </a:lnTo>
                  <a:lnTo>
                    <a:pt x="7485685" y="2417457"/>
                  </a:lnTo>
                  <a:lnTo>
                    <a:pt x="7504646" y="2518753"/>
                  </a:lnTo>
                  <a:lnTo>
                    <a:pt x="7533754" y="2670086"/>
                  </a:lnTo>
                  <a:lnTo>
                    <a:pt x="7563498" y="2820759"/>
                  </a:lnTo>
                  <a:lnTo>
                    <a:pt x="7603896" y="3020733"/>
                  </a:lnTo>
                  <a:lnTo>
                    <a:pt x="7736814" y="3665347"/>
                  </a:lnTo>
                  <a:lnTo>
                    <a:pt x="7786675" y="3911981"/>
                  </a:lnTo>
                  <a:lnTo>
                    <a:pt x="7815783" y="4059834"/>
                  </a:lnTo>
                  <a:lnTo>
                    <a:pt x="7844079" y="4207687"/>
                  </a:lnTo>
                  <a:lnTo>
                    <a:pt x="7862417" y="4306278"/>
                  </a:lnTo>
                  <a:lnTo>
                    <a:pt x="7880286" y="4404931"/>
                  </a:lnTo>
                  <a:lnTo>
                    <a:pt x="7897622" y="4503648"/>
                  </a:lnTo>
                  <a:lnTo>
                    <a:pt x="8335886" y="4503648"/>
                  </a:lnTo>
                  <a:lnTo>
                    <a:pt x="8335886" y="37134"/>
                  </a:lnTo>
                  <a:close/>
                </a:path>
                <a:path w="12618719" h="4540885">
                  <a:moveTo>
                    <a:pt x="10012464" y="37058"/>
                  </a:moveTo>
                  <a:lnTo>
                    <a:pt x="8624710" y="37058"/>
                  </a:lnTo>
                  <a:lnTo>
                    <a:pt x="8624710" y="500608"/>
                  </a:lnTo>
                  <a:lnTo>
                    <a:pt x="9087587" y="500608"/>
                  </a:lnTo>
                  <a:lnTo>
                    <a:pt x="9087587" y="4503648"/>
                  </a:lnTo>
                  <a:lnTo>
                    <a:pt x="9550057" y="4503648"/>
                  </a:lnTo>
                  <a:lnTo>
                    <a:pt x="9550057" y="500608"/>
                  </a:lnTo>
                  <a:lnTo>
                    <a:pt x="10012464" y="500608"/>
                  </a:lnTo>
                  <a:lnTo>
                    <a:pt x="10012464" y="37058"/>
                  </a:lnTo>
                  <a:close/>
                </a:path>
                <a:path w="12618719" h="4540885">
                  <a:moveTo>
                    <a:pt x="10764609" y="37134"/>
                  </a:moveTo>
                  <a:lnTo>
                    <a:pt x="10301732" y="37134"/>
                  </a:lnTo>
                  <a:lnTo>
                    <a:pt x="10301732" y="4503636"/>
                  </a:lnTo>
                  <a:lnTo>
                    <a:pt x="10764609" y="4503636"/>
                  </a:lnTo>
                  <a:lnTo>
                    <a:pt x="10764609" y="37134"/>
                  </a:lnTo>
                  <a:close/>
                </a:path>
                <a:path w="12618719" h="4540885">
                  <a:moveTo>
                    <a:pt x="12505474" y="1683131"/>
                  </a:moveTo>
                  <a:lnTo>
                    <a:pt x="12425871" y="1564373"/>
                  </a:lnTo>
                  <a:lnTo>
                    <a:pt x="12432589" y="1562938"/>
                  </a:lnTo>
                  <a:lnTo>
                    <a:pt x="12439129" y="1561160"/>
                  </a:lnTo>
                  <a:lnTo>
                    <a:pt x="12473153" y="1542249"/>
                  </a:lnTo>
                  <a:lnTo>
                    <a:pt x="12491707" y="1506042"/>
                  </a:lnTo>
                  <a:lnTo>
                    <a:pt x="12493028" y="1489710"/>
                  </a:lnTo>
                  <a:lnTo>
                    <a:pt x="12491720" y="1472755"/>
                  </a:lnTo>
                  <a:lnTo>
                    <a:pt x="12487808" y="1457921"/>
                  </a:lnTo>
                  <a:lnTo>
                    <a:pt x="12481293" y="1445209"/>
                  </a:lnTo>
                  <a:lnTo>
                    <a:pt x="12480011" y="1443723"/>
                  </a:lnTo>
                  <a:lnTo>
                    <a:pt x="12472200" y="1434655"/>
                  </a:lnTo>
                  <a:lnTo>
                    <a:pt x="12460224" y="1426349"/>
                  </a:lnTo>
                  <a:lnTo>
                    <a:pt x="12460021" y="1426273"/>
                  </a:lnTo>
                  <a:lnTo>
                    <a:pt x="12460021" y="1480134"/>
                  </a:lnTo>
                  <a:lnTo>
                    <a:pt x="12460008" y="1490040"/>
                  </a:lnTo>
                  <a:lnTo>
                    <a:pt x="12442635" y="1527238"/>
                  </a:lnTo>
                  <a:lnTo>
                    <a:pt x="12402045" y="1535823"/>
                  </a:lnTo>
                  <a:lnTo>
                    <a:pt x="12379808" y="1536369"/>
                  </a:lnTo>
                  <a:lnTo>
                    <a:pt x="12336247" y="1536369"/>
                  </a:lnTo>
                  <a:lnTo>
                    <a:pt x="12336247" y="1443723"/>
                  </a:lnTo>
                  <a:lnTo>
                    <a:pt x="12404903" y="1443723"/>
                  </a:lnTo>
                  <a:lnTo>
                    <a:pt x="12446483" y="1456232"/>
                  </a:lnTo>
                  <a:lnTo>
                    <a:pt x="12460021" y="1480134"/>
                  </a:lnTo>
                  <a:lnTo>
                    <a:pt x="12460021" y="1426273"/>
                  </a:lnTo>
                  <a:lnTo>
                    <a:pt x="12445187" y="1420431"/>
                  </a:lnTo>
                  <a:lnTo>
                    <a:pt x="12427090" y="1416888"/>
                  </a:lnTo>
                  <a:lnTo>
                    <a:pt x="12405919" y="1415707"/>
                  </a:lnTo>
                  <a:lnTo>
                    <a:pt x="12303316" y="1415707"/>
                  </a:lnTo>
                  <a:lnTo>
                    <a:pt x="12303316" y="1683131"/>
                  </a:lnTo>
                  <a:lnTo>
                    <a:pt x="12336247" y="1683131"/>
                  </a:lnTo>
                  <a:lnTo>
                    <a:pt x="12336247" y="1564373"/>
                  </a:lnTo>
                  <a:lnTo>
                    <a:pt x="12391644" y="1564373"/>
                  </a:lnTo>
                  <a:lnTo>
                    <a:pt x="12466930" y="1683131"/>
                  </a:lnTo>
                  <a:lnTo>
                    <a:pt x="12505474" y="1683131"/>
                  </a:lnTo>
                  <a:close/>
                </a:path>
                <a:path w="12618719" h="4540885">
                  <a:moveTo>
                    <a:pt x="12616599" y="694220"/>
                  </a:moveTo>
                  <a:lnTo>
                    <a:pt x="12614986" y="646912"/>
                  </a:lnTo>
                  <a:lnTo>
                    <a:pt x="12610224" y="600430"/>
                  </a:lnTo>
                  <a:lnTo>
                    <a:pt x="12602401" y="554875"/>
                  </a:lnTo>
                  <a:lnTo>
                    <a:pt x="12591644" y="510349"/>
                  </a:lnTo>
                  <a:lnTo>
                    <a:pt x="12578055" y="466966"/>
                  </a:lnTo>
                  <a:lnTo>
                    <a:pt x="12561722" y="424827"/>
                  </a:lnTo>
                  <a:lnTo>
                    <a:pt x="12542774" y="384048"/>
                  </a:lnTo>
                  <a:lnTo>
                    <a:pt x="12521311" y="344716"/>
                  </a:lnTo>
                  <a:lnTo>
                    <a:pt x="12497435" y="306946"/>
                  </a:lnTo>
                  <a:lnTo>
                    <a:pt x="12471248" y="270852"/>
                  </a:lnTo>
                  <a:lnTo>
                    <a:pt x="12442863" y="236524"/>
                  </a:lnTo>
                  <a:lnTo>
                    <a:pt x="12412383" y="204089"/>
                  </a:lnTo>
                  <a:lnTo>
                    <a:pt x="12379909" y="173634"/>
                  </a:lnTo>
                  <a:lnTo>
                    <a:pt x="12345556" y="145275"/>
                  </a:lnTo>
                  <a:lnTo>
                    <a:pt x="12309437" y="119100"/>
                  </a:lnTo>
                  <a:lnTo>
                    <a:pt x="12271629" y="95250"/>
                  </a:lnTo>
                  <a:lnTo>
                    <a:pt x="12232272" y="73799"/>
                  </a:lnTo>
                  <a:lnTo>
                    <a:pt x="12191454" y="54864"/>
                  </a:lnTo>
                  <a:lnTo>
                    <a:pt x="12149277" y="38557"/>
                  </a:lnTo>
                  <a:lnTo>
                    <a:pt x="12105856" y="24968"/>
                  </a:lnTo>
                  <a:lnTo>
                    <a:pt x="12061292" y="14224"/>
                  </a:lnTo>
                  <a:lnTo>
                    <a:pt x="12015699" y="6413"/>
                  </a:lnTo>
                  <a:lnTo>
                    <a:pt x="11969166" y="1651"/>
                  </a:lnTo>
                  <a:lnTo>
                    <a:pt x="11921820" y="38"/>
                  </a:lnTo>
                  <a:lnTo>
                    <a:pt x="11874424" y="1651"/>
                  </a:lnTo>
                  <a:lnTo>
                    <a:pt x="11827866" y="6413"/>
                  </a:lnTo>
                  <a:lnTo>
                    <a:pt x="11782235" y="14224"/>
                  </a:lnTo>
                  <a:lnTo>
                    <a:pt x="11737658" y="24968"/>
                  </a:lnTo>
                  <a:lnTo>
                    <a:pt x="11694236" y="38557"/>
                  </a:lnTo>
                  <a:lnTo>
                    <a:pt x="11652072" y="54864"/>
                  </a:lnTo>
                  <a:lnTo>
                    <a:pt x="11611267" y="73799"/>
                  </a:lnTo>
                  <a:lnTo>
                    <a:pt x="11571923" y="95250"/>
                  </a:lnTo>
                  <a:lnTo>
                    <a:pt x="11534153" y="119100"/>
                  </a:lnTo>
                  <a:lnTo>
                    <a:pt x="11498059" y="145275"/>
                  </a:lnTo>
                  <a:lnTo>
                    <a:pt x="11463744" y="173634"/>
                  </a:lnTo>
                  <a:lnTo>
                    <a:pt x="11431321" y="204089"/>
                  </a:lnTo>
                  <a:lnTo>
                    <a:pt x="11400879" y="236524"/>
                  </a:lnTo>
                  <a:lnTo>
                    <a:pt x="11372545" y="270852"/>
                  </a:lnTo>
                  <a:lnTo>
                    <a:pt x="11346409" y="306946"/>
                  </a:lnTo>
                  <a:lnTo>
                    <a:pt x="11322571" y="344716"/>
                  </a:lnTo>
                  <a:lnTo>
                    <a:pt x="11301146" y="384048"/>
                  </a:lnTo>
                  <a:lnTo>
                    <a:pt x="11282236" y="424827"/>
                  </a:lnTo>
                  <a:lnTo>
                    <a:pt x="11265954" y="466966"/>
                  </a:lnTo>
                  <a:lnTo>
                    <a:pt x="11252391" y="510349"/>
                  </a:lnTo>
                  <a:lnTo>
                    <a:pt x="11241659" y="554875"/>
                  </a:lnTo>
                  <a:lnTo>
                    <a:pt x="11233874" y="600430"/>
                  </a:lnTo>
                  <a:lnTo>
                    <a:pt x="11229111" y="646912"/>
                  </a:lnTo>
                  <a:lnTo>
                    <a:pt x="11227511" y="694220"/>
                  </a:lnTo>
                  <a:lnTo>
                    <a:pt x="11227511" y="2038883"/>
                  </a:lnTo>
                  <a:lnTo>
                    <a:pt x="11229899" y="2086394"/>
                  </a:lnTo>
                  <a:lnTo>
                    <a:pt x="11236897" y="2132495"/>
                  </a:lnTo>
                  <a:lnTo>
                    <a:pt x="11248288" y="2176970"/>
                  </a:lnTo>
                  <a:lnTo>
                    <a:pt x="11263821" y="2219566"/>
                  </a:lnTo>
                  <a:lnTo>
                    <a:pt x="11283290" y="2260079"/>
                  </a:lnTo>
                  <a:lnTo>
                    <a:pt x="11306454" y="2298268"/>
                  </a:lnTo>
                  <a:lnTo>
                    <a:pt x="11333074" y="2333904"/>
                  </a:lnTo>
                  <a:lnTo>
                    <a:pt x="11362919" y="2366772"/>
                  </a:lnTo>
                  <a:lnTo>
                    <a:pt x="11395774" y="2396617"/>
                  </a:lnTo>
                  <a:lnTo>
                    <a:pt x="11431397" y="2423223"/>
                  </a:lnTo>
                  <a:lnTo>
                    <a:pt x="11469561" y="2446375"/>
                  </a:lnTo>
                  <a:lnTo>
                    <a:pt x="11510035" y="2465819"/>
                  </a:lnTo>
                  <a:lnTo>
                    <a:pt x="11552580" y="2481351"/>
                  </a:lnTo>
                  <a:lnTo>
                    <a:pt x="11596980" y="2492730"/>
                  </a:lnTo>
                  <a:lnTo>
                    <a:pt x="11642992" y="2499715"/>
                  </a:lnTo>
                  <a:lnTo>
                    <a:pt x="11690388" y="2502103"/>
                  </a:lnTo>
                  <a:lnTo>
                    <a:pt x="12154141" y="2502103"/>
                  </a:lnTo>
                  <a:lnTo>
                    <a:pt x="12154141" y="4040530"/>
                  </a:lnTo>
                  <a:lnTo>
                    <a:pt x="11690388" y="4040530"/>
                  </a:lnTo>
                  <a:lnTo>
                    <a:pt x="11690388" y="3339922"/>
                  </a:lnTo>
                  <a:lnTo>
                    <a:pt x="11227511" y="3339922"/>
                  </a:lnTo>
                  <a:lnTo>
                    <a:pt x="11227511" y="3846893"/>
                  </a:lnTo>
                  <a:lnTo>
                    <a:pt x="11229111" y="3894201"/>
                  </a:lnTo>
                  <a:lnTo>
                    <a:pt x="11233874" y="3940683"/>
                  </a:lnTo>
                  <a:lnTo>
                    <a:pt x="11241659" y="3986238"/>
                  </a:lnTo>
                  <a:lnTo>
                    <a:pt x="11252391" y="4030751"/>
                  </a:lnTo>
                  <a:lnTo>
                    <a:pt x="11265954" y="4074122"/>
                  </a:lnTo>
                  <a:lnTo>
                    <a:pt x="11282236" y="4116260"/>
                  </a:lnTo>
                  <a:lnTo>
                    <a:pt x="11301146" y="4157027"/>
                  </a:lnTo>
                  <a:lnTo>
                    <a:pt x="11322571" y="4196346"/>
                  </a:lnTo>
                  <a:lnTo>
                    <a:pt x="11346409" y="4234104"/>
                  </a:lnTo>
                  <a:lnTo>
                    <a:pt x="11372545" y="4270197"/>
                  </a:lnTo>
                  <a:lnTo>
                    <a:pt x="11400879" y="4304500"/>
                  </a:lnTo>
                  <a:lnTo>
                    <a:pt x="11431321" y="4336935"/>
                  </a:lnTo>
                  <a:lnTo>
                    <a:pt x="11463744" y="4367377"/>
                  </a:lnTo>
                  <a:lnTo>
                    <a:pt x="11498059" y="4395724"/>
                  </a:lnTo>
                  <a:lnTo>
                    <a:pt x="11534153" y="4421873"/>
                  </a:lnTo>
                  <a:lnTo>
                    <a:pt x="11571923" y="4445724"/>
                  </a:lnTo>
                  <a:lnTo>
                    <a:pt x="11611267" y="4467161"/>
                  </a:lnTo>
                  <a:lnTo>
                    <a:pt x="11652072" y="4486084"/>
                  </a:lnTo>
                  <a:lnTo>
                    <a:pt x="11694236" y="4502378"/>
                  </a:lnTo>
                  <a:lnTo>
                    <a:pt x="11737658" y="4515955"/>
                  </a:lnTo>
                  <a:lnTo>
                    <a:pt x="11782235" y="4526699"/>
                  </a:lnTo>
                  <a:lnTo>
                    <a:pt x="11827866" y="4534509"/>
                  </a:lnTo>
                  <a:lnTo>
                    <a:pt x="11874424" y="4539259"/>
                  </a:lnTo>
                  <a:lnTo>
                    <a:pt x="11921820" y="4540872"/>
                  </a:lnTo>
                  <a:lnTo>
                    <a:pt x="11969166" y="4539259"/>
                  </a:lnTo>
                  <a:lnTo>
                    <a:pt x="12015699" y="4534509"/>
                  </a:lnTo>
                  <a:lnTo>
                    <a:pt x="12061292" y="4526699"/>
                  </a:lnTo>
                  <a:lnTo>
                    <a:pt x="12105856" y="4515955"/>
                  </a:lnTo>
                  <a:lnTo>
                    <a:pt x="12149277" y="4502378"/>
                  </a:lnTo>
                  <a:lnTo>
                    <a:pt x="12191454" y="4486084"/>
                  </a:lnTo>
                  <a:lnTo>
                    <a:pt x="12232272" y="4467161"/>
                  </a:lnTo>
                  <a:lnTo>
                    <a:pt x="12271629" y="4445724"/>
                  </a:lnTo>
                  <a:lnTo>
                    <a:pt x="12309437" y="4421873"/>
                  </a:lnTo>
                  <a:lnTo>
                    <a:pt x="12345556" y="4395724"/>
                  </a:lnTo>
                  <a:lnTo>
                    <a:pt x="12379909" y="4367377"/>
                  </a:lnTo>
                  <a:lnTo>
                    <a:pt x="12412383" y="4336935"/>
                  </a:lnTo>
                  <a:lnTo>
                    <a:pt x="12442863" y="4304500"/>
                  </a:lnTo>
                  <a:lnTo>
                    <a:pt x="12471248" y="4270197"/>
                  </a:lnTo>
                  <a:lnTo>
                    <a:pt x="12497435" y="4234104"/>
                  </a:lnTo>
                  <a:lnTo>
                    <a:pt x="12521311" y="4196346"/>
                  </a:lnTo>
                  <a:lnTo>
                    <a:pt x="12542774" y="4157027"/>
                  </a:lnTo>
                  <a:lnTo>
                    <a:pt x="12561722" y="4116260"/>
                  </a:lnTo>
                  <a:lnTo>
                    <a:pt x="12578055" y="4074122"/>
                  </a:lnTo>
                  <a:lnTo>
                    <a:pt x="12591644" y="4030751"/>
                  </a:lnTo>
                  <a:lnTo>
                    <a:pt x="12602401" y="3986238"/>
                  </a:lnTo>
                  <a:lnTo>
                    <a:pt x="12610224" y="3940683"/>
                  </a:lnTo>
                  <a:lnTo>
                    <a:pt x="12614986" y="3894201"/>
                  </a:lnTo>
                  <a:lnTo>
                    <a:pt x="12616599" y="3846893"/>
                  </a:lnTo>
                  <a:lnTo>
                    <a:pt x="12616599" y="2502103"/>
                  </a:lnTo>
                  <a:lnTo>
                    <a:pt x="12614212" y="2454605"/>
                  </a:lnTo>
                  <a:lnTo>
                    <a:pt x="12607188" y="2408529"/>
                  </a:lnTo>
                  <a:lnTo>
                    <a:pt x="12595784" y="2364067"/>
                  </a:lnTo>
                  <a:lnTo>
                    <a:pt x="12580226" y="2321471"/>
                  </a:lnTo>
                  <a:lnTo>
                    <a:pt x="12560732" y="2280958"/>
                  </a:lnTo>
                  <a:lnTo>
                    <a:pt x="12537554" y="2242769"/>
                  </a:lnTo>
                  <a:lnTo>
                    <a:pt x="12510922" y="2207133"/>
                  </a:lnTo>
                  <a:lnTo>
                    <a:pt x="12481065" y="2174265"/>
                  </a:lnTo>
                  <a:lnTo>
                    <a:pt x="12448210" y="2144407"/>
                  </a:lnTo>
                  <a:lnTo>
                    <a:pt x="12412599" y="2117788"/>
                  </a:lnTo>
                  <a:lnTo>
                    <a:pt x="12374474" y="2094636"/>
                  </a:lnTo>
                  <a:lnTo>
                    <a:pt x="12334050" y="2075180"/>
                  </a:lnTo>
                  <a:lnTo>
                    <a:pt x="12291581" y="2059647"/>
                  </a:lnTo>
                  <a:lnTo>
                    <a:pt x="12247270" y="2048268"/>
                  </a:lnTo>
                  <a:lnTo>
                    <a:pt x="12201385" y="2041271"/>
                  </a:lnTo>
                  <a:lnTo>
                    <a:pt x="12154141" y="2038883"/>
                  </a:lnTo>
                  <a:lnTo>
                    <a:pt x="11690388" y="2038883"/>
                  </a:lnTo>
                  <a:lnTo>
                    <a:pt x="11690388" y="500595"/>
                  </a:lnTo>
                  <a:lnTo>
                    <a:pt x="12154141" y="500595"/>
                  </a:lnTo>
                  <a:lnTo>
                    <a:pt x="12154141" y="1200442"/>
                  </a:lnTo>
                  <a:lnTo>
                    <a:pt x="12616599" y="1200442"/>
                  </a:lnTo>
                  <a:lnTo>
                    <a:pt x="12616599" y="694220"/>
                  </a:lnTo>
                  <a:close/>
                </a:path>
                <a:path w="12618719" h="4540885">
                  <a:moveTo>
                    <a:pt x="12618618" y="1549425"/>
                  </a:moveTo>
                  <a:lnTo>
                    <a:pt x="12614199" y="1502460"/>
                  </a:lnTo>
                  <a:lnTo>
                    <a:pt x="12600902" y="1458595"/>
                  </a:lnTo>
                  <a:lnTo>
                    <a:pt x="12582525" y="1423517"/>
                  </a:lnTo>
                  <a:lnTo>
                    <a:pt x="12582525" y="1550365"/>
                  </a:lnTo>
                  <a:lnTo>
                    <a:pt x="12581636" y="1569910"/>
                  </a:lnTo>
                  <a:lnTo>
                    <a:pt x="12574181" y="1608772"/>
                  </a:lnTo>
                  <a:lnTo>
                    <a:pt x="12559475" y="1644611"/>
                  </a:lnTo>
                  <a:lnTo>
                    <a:pt x="12526569" y="1689963"/>
                  </a:lnTo>
                  <a:lnTo>
                    <a:pt x="12481992" y="1723796"/>
                  </a:lnTo>
                  <a:lnTo>
                    <a:pt x="12446457" y="1739099"/>
                  </a:lnTo>
                  <a:lnTo>
                    <a:pt x="12407760" y="1746885"/>
                  </a:lnTo>
                  <a:lnTo>
                    <a:pt x="12387313" y="1747850"/>
                  </a:lnTo>
                  <a:lnTo>
                    <a:pt x="12366574" y="1746885"/>
                  </a:lnTo>
                  <a:lnTo>
                    <a:pt x="12327509" y="1739099"/>
                  </a:lnTo>
                  <a:lnTo>
                    <a:pt x="12291949" y="1723796"/>
                  </a:lnTo>
                  <a:lnTo>
                    <a:pt x="12247309" y="1689963"/>
                  </a:lnTo>
                  <a:lnTo>
                    <a:pt x="12214631" y="1644611"/>
                  </a:lnTo>
                  <a:lnTo>
                    <a:pt x="12200217" y="1608772"/>
                  </a:lnTo>
                  <a:lnTo>
                    <a:pt x="12192902" y="1569910"/>
                  </a:lnTo>
                  <a:lnTo>
                    <a:pt x="12191987" y="1549425"/>
                  </a:lnTo>
                  <a:lnTo>
                    <a:pt x="12192902" y="1528927"/>
                  </a:lnTo>
                  <a:lnTo>
                    <a:pt x="12200217" y="1490040"/>
                  </a:lnTo>
                  <a:lnTo>
                    <a:pt x="12214631" y="1454213"/>
                  </a:lnTo>
                  <a:lnTo>
                    <a:pt x="12247309" y="1408887"/>
                  </a:lnTo>
                  <a:lnTo>
                    <a:pt x="12291949" y="1375041"/>
                  </a:lnTo>
                  <a:lnTo>
                    <a:pt x="12327509" y="1359750"/>
                  </a:lnTo>
                  <a:lnTo>
                    <a:pt x="12366574" y="1351965"/>
                  </a:lnTo>
                  <a:lnTo>
                    <a:pt x="12387313" y="1350987"/>
                  </a:lnTo>
                  <a:lnTo>
                    <a:pt x="12407760" y="1351965"/>
                  </a:lnTo>
                  <a:lnTo>
                    <a:pt x="12446457" y="1359750"/>
                  </a:lnTo>
                  <a:lnTo>
                    <a:pt x="12481992" y="1375041"/>
                  </a:lnTo>
                  <a:lnTo>
                    <a:pt x="12526569" y="1408887"/>
                  </a:lnTo>
                  <a:lnTo>
                    <a:pt x="12559475" y="1454213"/>
                  </a:lnTo>
                  <a:lnTo>
                    <a:pt x="12574181" y="1490040"/>
                  </a:lnTo>
                  <a:lnTo>
                    <a:pt x="12581636" y="1528927"/>
                  </a:lnTo>
                  <a:lnTo>
                    <a:pt x="12582525" y="1550365"/>
                  </a:lnTo>
                  <a:lnTo>
                    <a:pt x="12582525" y="1423517"/>
                  </a:lnTo>
                  <a:lnTo>
                    <a:pt x="12552058" y="1384922"/>
                  </a:lnTo>
                  <a:lnTo>
                    <a:pt x="12518200" y="1356931"/>
                  </a:lnTo>
                  <a:lnTo>
                    <a:pt x="12508294" y="1350987"/>
                  </a:lnTo>
                  <a:lnTo>
                    <a:pt x="12499150" y="1345501"/>
                  </a:lnTo>
                  <a:lnTo>
                    <a:pt x="12457113" y="1328013"/>
                  </a:lnTo>
                  <a:lnTo>
                    <a:pt x="12411443" y="1319161"/>
                  </a:lnTo>
                  <a:lnTo>
                    <a:pt x="12387313" y="1318056"/>
                  </a:lnTo>
                  <a:lnTo>
                    <a:pt x="12363158" y="1319161"/>
                  </a:lnTo>
                  <a:lnTo>
                    <a:pt x="12317451" y="1328013"/>
                  </a:lnTo>
                  <a:lnTo>
                    <a:pt x="12275426" y="1345501"/>
                  </a:lnTo>
                  <a:lnTo>
                    <a:pt x="12238723" y="1370076"/>
                  </a:lnTo>
                  <a:lnTo>
                    <a:pt x="12207761" y="1401305"/>
                  </a:lnTo>
                  <a:lnTo>
                    <a:pt x="12183339" y="1438122"/>
                  </a:lnTo>
                  <a:lnTo>
                    <a:pt x="12165902" y="1480172"/>
                  </a:lnTo>
                  <a:lnTo>
                    <a:pt x="12157050" y="1525562"/>
                  </a:lnTo>
                  <a:lnTo>
                    <a:pt x="12155996" y="1550365"/>
                  </a:lnTo>
                  <a:lnTo>
                    <a:pt x="12157050" y="1573530"/>
                  </a:lnTo>
                  <a:lnTo>
                    <a:pt x="12165902" y="1619084"/>
                  </a:lnTo>
                  <a:lnTo>
                    <a:pt x="12183389" y="1660906"/>
                  </a:lnTo>
                  <a:lnTo>
                    <a:pt x="12207761" y="1697393"/>
                  </a:lnTo>
                  <a:lnTo>
                    <a:pt x="12238723" y="1728330"/>
                  </a:lnTo>
                  <a:lnTo>
                    <a:pt x="12275426" y="1752752"/>
                  </a:lnTo>
                  <a:lnTo>
                    <a:pt x="12317451" y="1770202"/>
                  </a:lnTo>
                  <a:lnTo>
                    <a:pt x="12363158" y="1779066"/>
                  </a:lnTo>
                  <a:lnTo>
                    <a:pt x="12387313" y="1780184"/>
                  </a:lnTo>
                  <a:lnTo>
                    <a:pt x="12411443" y="1779066"/>
                  </a:lnTo>
                  <a:lnTo>
                    <a:pt x="12457113" y="1770202"/>
                  </a:lnTo>
                  <a:lnTo>
                    <a:pt x="12499150" y="1752752"/>
                  </a:lnTo>
                  <a:lnTo>
                    <a:pt x="12507341" y="1747850"/>
                  </a:lnTo>
                  <a:lnTo>
                    <a:pt x="12518200" y="1741373"/>
                  </a:lnTo>
                  <a:lnTo>
                    <a:pt x="12552070" y="1713636"/>
                  </a:lnTo>
                  <a:lnTo>
                    <a:pt x="12579858" y="1679790"/>
                  </a:lnTo>
                  <a:lnTo>
                    <a:pt x="12600902" y="1640535"/>
                  </a:lnTo>
                  <a:lnTo>
                    <a:pt x="12614199" y="1596745"/>
                  </a:lnTo>
                  <a:lnTo>
                    <a:pt x="12617514" y="1573530"/>
                  </a:lnTo>
                  <a:lnTo>
                    <a:pt x="12618618" y="1549425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16044" y="4481917"/>
              <a:ext cx="9865400" cy="682663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997521" y="10715121"/>
            <a:ext cx="411797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lang="ru-RU" sz="2550" b="1" dirty="0" smtClean="0">
                <a:solidFill>
                  <a:srgbClr val="FFE000"/>
                </a:solidFill>
                <a:latin typeface="Montserrat SemiBold"/>
                <a:cs typeface="Montserrat SemiBold"/>
              </a:rPr>
              <a:t>Весна </a:t>
            </a:r>
            <a:r>
              <a:rPr sz="2550" b="1" spc="-10" dirty="0" smtClean="0">
                <a:solidFill>
                  <a:srgbClr val="FFE000"/>
                </a:solidFill>
                <a:latin typeface="Montserrat SemiBold"/>
                <a:cs typeface="Montserrat SemiBold"/>
              </a:rPr>
              <a:t>2026</a:t>
            </a:r>
            <a:endParaRPr sz="2550" dirty="0">
              <a:latin typeface="Montserrat SemiBold"/>
              <a:cs typeface="Montserrat Semi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6691"/>
            <a:ext cx="20104099" cy="1340273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19601696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47088" y="510899"/>
            <a:ext cx="2493010" cy="386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50" dirty="0">
                <a:solidFill>
                  <a:srgbClr val="FFFFFF"/>
                </a:solidFill>
                <a:latin typeface="Montserrat"/>
                <a:cs typeface="Montserrat"/>
              </a:rPr>
              <a:t>Шапка</a:t>
            </a:r>
            <a:r>
              <a:rPr sz="2350" spc="-2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Montserrat"/>
                <a:cs typeface="Montserrat"/>
              </a:rPr>
              <a:t>мужская</a:t>
            </a:r>
            <a:endParaRPr sz="235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90525" y="251302"/>
            <a:ext cx="2234565" cy="573405"/>
          </a:xfrm>
          <a:custGeom>
            <a:avLst/>
            <a:gdLst/>
            <a:ahLst/>
            <a:cxnLst/>
            <a:rect l="l" t="t" r="r" b="b"/>
            <a:pathLst>
              <a:path w="2234565" h="573405">
                <a:moveTo>
                  <a:pt x="2135882" y="0"/>
                </a:moveTo>
                <a:lnTo>
                  <a:pt x="98195" y="0"/>
                </a:lnTo>
                <a:lnTo>
                  <a:pt x="59975" y="7717"/>
                </a:lnTo>
                <a:lnTo>
                  <a:pt x="28762" y="28762"/>
                </a:lnTo>
                <a:lnTo>
                  <a:pt x="7717" y="59975"/>
                </a:lnTo>
                <a:lnTo>
                  <a:pt x="0" y="98195"/>
                </a:lnTo>
                <a:lnTo>
                  <a:pt x="0" y="475022"/>
                </a:lnTo>
                <a:lnTo>
                  <a:pt x="7717" y="513243"/>
                </a:lnTo>
                <a:lnTo>
                  <a:pt x="28762" y="544455"/>
                </a:lnTo>
                <a:lnTo>
                  <a:pt x="59975" y="565500"/>
                </a:lnTo>
                <a:lnTo>
                  <a:pt x="98195" y="573218"/>
                </a:lnTo>
                <a:lnTo>
                  <a:pt x="2135882" y="573218"/>
                </a:lnTo>
                <a:lnTo>
                  <a:pt x="2174103" y="565500"/>
                </a:lnTo>
                <a:lnTo>
                  <a:pt x="2205316" y="544455"/>
                </a:lnTo>
                <a:lnTo>
                  <a:pt x="2226361" y="513243"/>
                </a:lnTo>
                <a:lnTo>
                  <a:pt x="2234078" y="475022"/>
                </a:lnTo>
                <a:lnTo>
                  <a:pt x="2234078" y="98195"/>
                </a:lnTo>
                <a:lnTo>
                  <a:pt x="2226361" y="59975"/>
                </a:lnTo>
                <a:lnTo>
                  <a:pt x="2205316" y="28762"/>
                </a:lnTo>
                <a:lnTo>
                  <a:pt x="2174103" y="7717"/>
                </a:lnTo>
                <a:lnTo>
                  <a:pt x="2135882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63010" y="309022"/>
            <a:ext cx="135191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-25" dirty="0">
                <a:hlinkClick r:id="rId5"/>
              </a:rPr>
              <a:t>25492-</a:t>
            </a:r>
            <a:r>
              <a:rPr sz="2600" spc="-50" dirty="0">
                <a:hlinkClick r:id="rId5"/>
              </a:rPr>
              <a:t>S</a:t>
            </a:r>
            <a:endParaRPr sz="2600" dirty="0"/>
          </a:p>
        </p:txBody>
      </p:sp>
      <p:sp>
        <p:nvSpPr>
          <p:cNvPr id="8" name="object 8"/>
          <p:cNvSpPr txBox="1"/>
          <p:nvPr/>
        </p:nvSpPr>
        <p:spPr>
          <a:xfrm>
            <a:off x="486313" y="706036"/>
            <a:ext cx="4197985" cy="16573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0605"/>
              </a:lnSpc>
              <a:spcBef>
                <a:spcPts val="130"/>
              </a:spcBef>
            </a:pPr>
            <a:r>
              <a:rPr sz="8850" dirty="0">
                <a:solidFill>
                  <a:srgbClr val="FFFFFF"/>
                </a:solidFill>
                <a:latin typeface="Loretta"/>
                <a:cs typeface="Loretta"/>
              </a:rPr>
              <a:t>PIER-</a:t>
            </a:r>
            <a:r>
              <a:rPr sz="8850" spc="-50" dirty="0">
                <a:solidFill>
                  <a:srgbClr val="FFFFFF"/>
                </a:solidFill>
                <a:latin typeface="Loretta"/>
                <a:cs typeface="Loretta"/>
              </a:rPr>
              <a:t>S</a:t>
            </a:r>
            <a:endParaRPr sz="8850" dirty="0">
              <a:latin typeface="Loretta"/>
              <a:cs typeface="Loretta"/>
            </a:endParaRPr>
          </a:p>
          <a:p>
            <a:pPr marL="17780">
              <a:lnSpc>
                <a:spcPts val="2205"/>
              </a:lnSpc>
            </a:pP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100%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переработанный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Montserrat"/>
                <a:cs typeface="Montserrat"/>
              </a:rPr>
              <a:t>полиэстер</a:t>
            </a:r>
            <a:endParaRPr sz="1850" dirty="0">
              <a:latin typeface="Montserrat"/>
              <a:cs typeface="Montserra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97520" y="2607245"/>
            <a:ext cx="19103975" cy="8701405"/>
            <a:chOff x="497520" y="2607245"/>
            <a:chExt cx="19103975" cy="8701405"/>
          </a:xfrm>
        </p:grpSpPr>
        <p:sp>
          <p:nvSpPr>
            <p:cNvPr id="10" name="object 10"/>
            <p:cNvSpPr/>
            <p:nvPr/>
          </p:nvSpPr>
          <p:spPr>
            <a:xfrm>
              <a:off x="497509" y="2607252"/>
              <a:ext cx="19103975" cy="8701405"/>
            </a:xfrm>
            <a:custGeom>
              <a:avLst/>
              <a:gdLst/>
              <a:ahLst/>
              <a:cxnLst/>
              <a:rect l="l" t="t" r="r" b="b"/>
              <a:pathLst>
                <a:path w="19103975" h="8701405">
                  <a:moveTo>
                    <a:pt x="999731" y="102590"/>
                  </a:moveTo>
                  <a:lnTo>
                    <a:pt x="992619" y="67335"/>
                  </a:lnTo>
                  <a:lnTo>
                    <a:pt x="973213" y="38557"/>
                  </a:lnTo>
                  <a:lnTo>
                    <a:pt x="944422" y="19151"/>
                  </a:lnTo>
                  <a:lnTo>
                    <a:pt x="909180" y="12039"/>
                  </a:lnTo>
                  <a:lnTo>
                    <a:pt x="90551" y="12039"/>
                  </a:lnTo>
                  <a:lnTo>
                    <a:pt x="55308" y="19151"/>
                  </a:lnTo>
                  <a:lnTo>
                    <a:pt x="26517" y="38557"/>
                  </a:lnTo>
                  <a:lnTo>
                    <a:pt x="7124" y="67335"/>
                  </a:lnTo>
                  <a:lnTo>
                    <a:pt x="0" y="102590"/>
                  </a:lnTo>
                  <a:lnTo>
                    <a:pt x="0" y="921219"/>
                  </a:lnTo>
                  <a:lnTo>
                    <a:pt x="7124" y="956462"/>
                  </a:lnTo>
                  <a:lnTo>
                    <a:pt x="26517" y="985253"/>
                  </a:lnTo>
                  <a:lnTo>
                    <a:pt x="55308" y="1004658"/>
                  </a:lnTo>
                  <a:lnTo>
                    <a:pt x="90551" y="1011770"/>
                  </a:lnTo>
                  <a:lnTo>
                    <a:pt x="909180" y="1011770"/>
                  </a:lnTo>
                  <a:lnTo>
                    <a:pt x="944422" y="1004658"/>
                  </a:lnTo>
                  <a:lnTo>
                    <a:pt x="973213" y="985253"/>
                  </a:lnTo>
                  <a:lnTo>
                    <a:pt x="992619" y="956462"/>
                  </a:lnTo>
                  <a:lnTo>
                    <a:pt x="999731" y="921219"/>
                  </a:lnTo>
                  <a:lnTo>
                    <a:pt x="999731" y="102590"/>
                  </a:lnTo>
                  <a:close/>
                </a:path>
                <a:path w="19103975" h="8701405">
                  <a:moveTo>
                    <a:pt x="2084349" y="102590"/>
                  </a:moveTo>
                  <a:lnTo>
                    <a:pt x="2077237" y="67335"/>
                  </a:lnTo>
                  <a:lnTo>
                    <a:pt x="2057831" y="38557"/>
                  </a:lnTo>
                  <a:lnTo>
                    <a:pt x="2029053" y="19151"/>
                  </a:lnTo>
                  <a:lnTo>
                    <a:pt x="1993798" y="12039"/>
                  </a:lnTo>
                  <a:lnTo>
                    <a:pt x="1175169" y="12039"/>
                  </a:lnTo>
                  <a:lnTo>
                    <a:pt x="1139926" y="19151"/>
                  </a:lnTo>
                  <a:lnTo>
                    <a:pt x="1111135" y="38557"/>
                  </a:lnTo>
                  <a:lnTo>
                    <a:pt x="1091730" y="67335"/>
                  </a:lnTo>
                  <a:lnTo>
                    <a:pt x="1084618" y="102590"/>
                  </a:lnTo>
                  <a:lnTo>
                    <a:pt x="1084618" y="921219"/>
                  </a:lnTo>
                  <a:lnTo>
                    <a:pt x="1091730" y="956462"/>
                  </a:lnTo>
                  <a:lnTo>
                    <a:pt x="1111135" y="985253"/>
                  </a:lnTo>
                  <a:lnTo>
                    <a:pt x="1139926" y="1004658"/>
                  </a:lnTo>
                  <a:lnTo>
                    <a:pt x="1175169" y="1011770"/>
                  </a:lnTo>
                  <a:lnTo>
                    <a:pt x="1993798" y="1011770"/>
                  </a:lnTo>
                  <a:lnTo>
                    <a:pt x="2029053" y="1004658"/>
                  </a:lnTo>
                  <a:lnTo>
                    <a:pt x="2057831" y="985253"/>
                  </a:lnTo>
                  <a:lnTo>
                    <a:pt x="2077237" y="956462"/>
                  </a:lnTo>
                  <a:lnTo>
                    <a:pt x="2084349" y="921219"/>
                  </a:lnTo>
                  <a:lnTo>
                    <a:pt x="2084349" y="102590"/>
                  </a:lnTo>
                  <a:close/>
                </a:path>
                <a:path w="19103975" h="8701405">
                  <a:moveTo>
                    <a:pt x="3168967" y="102590"/>
                  </a:moveTo>
                  <a:lnTo>
                    <a:pt x="3161855" y="67335"/>
                  </a:lnTo>
                  <a:lnTo>
                    <a:pt x="3142450" y="38557"/>
                  </a:lnTo>
                  <a:lnTo>
                    <a:pt x="3113659" y="19151"/>
                  </a:lnTo>
                  <a:lnTo>
                    <a:pt x="3078416" y="12039"/>
                  </a:lnTo>
                  <a:lnTo>
                    <a:pt x="2259800" y="12039"/>
                  </a:lnTo>
                  <a:lnTo>
                    <a:pt x="2224544" y="19151"/>
                  </a:lnTo>
                  <a:lnTo>
                    <a:pt x="2195753" y="38557"/>
                  </a:lnTo>
                  <a:lnTo>
                    <a:pt x="2176348" y="67335"/>
                  </a:lnTo>
                  <a:lnTo>
                    <a:pt x="2169236" y="102590"/>
                  </a:lnTo>
                  <a:lnTo>
                    <a:pt x="2169236" y="921219"/>
                  </a:lnTo>
                  <a:lnTo>
                    <a:pt x="2176348" y="956462"/>
                  </a:lnTo>
                  <a:lnTo>
                    <a:pt x="2195753" y="985253"/>
                  </a:lnTo>
                  <a:lnTo>
                    <a:pt x="2224544" y="1004658"/>
                  </a:lnTo>
                  <a:lnTo>
                    <a:pt x="2259800" y="1011770"/>
                  </a:lnTo>
                  <a:lnTo>
                    <a:pt x="3078416" y="1011770"/>
                  </a:lnTo>
                  <a:lnTo>
                    <a:pt x="3113659" y="1004658"/>
                  </a:lnTo>
                  <a:lnTo>
                    <a:pt x="3142450" y="985253"/>
                  </a:lnTo>
                  <a:lnTo>
                    <a:pt x="3161855" y="956462"/>
                  </a:lnTo>
                  <a:lnTo>
                    <a:pt x="3168967" y="921219"/>
                  </a:lnTo>
                  <a:lnTo>
                    <a:pt x="3168967" y="102590"/>
                  </a:lnTo>
                  <a:close/>
                </a:path>
                <a:path w="19103975" h="8701405">
                  <a:moveTo>
                    <a:pt x="4252595" y="90551"/>
                  </a:moveTo>
                  <a:lnTo>
                    <a:pt x="4245470" y="55308"/>
                  </a:lnTo>
                  <a:lnTo>
                    <a:pt x="4226064" y="26530"/>
                  </a:lnTo>
                  <a:lnTo>
                    <a:pt x="4197286" y="7112"/>
                  </a:lnTo>
                  <a:lnTo>
                    <a:pt x="4162044" y="0"/>
                  </a:lnTo>
                  <a:lnTo>
                    <a:pt x="3343402" y="0"/>
                  </a:lnTo>
                  <a:lnTo>
                    <a:pt x="3308159" y="7112"/>
                  </a:lnTo>
                  <a:lnTo>
                    <a:pt x="3279368" y="26530"/>
                  </a:lnTo>
                  <a:lnTo>
                    <a:pt x="3259963" y="55308"/>
                  </a:lnTo>
                  <a:lnTo>
                    <a:pt x="3252851" y="90551"/>
                  </a:lnTo>
                  <a:lnTo>
                    <a:pt x="3252851" y="909180"/>
                  </a:lnTo>
                  <a:lnTo>
                    <a:pt x="3259963" y="944435"/>
                  </a:lnTo>
                  <a:lnTo>
                    <a:pt x="3279368" y="973213"/>
                  </a:lnTo>
                  <a:lnTo>
                    <a:pt x="3308159" y="992619"/>
                  </a:lnTo>
                  <a:lnTo>
                    <a:pt x="3343402" y="999744"/>
                  </a:lnTo>
                  <a:lnTo>
                    <a:pt x="4162044" y="999744"/>
                  </a:lnTo>
                  <a:lnTo>
                    <a:pt x="4197286" y="992619"/>
                  </a:lnTo>
                  <a:lnTo>
                    <a:pt x="4226064" y="973213"/>
                  </a:lnTo>
                  <a:lnTo>
                    <a:pt x="4245470" y="944435"/>
                  </a:lnTo>
                  <a:lnTo>
                    <a:pt x="4252595" y="909180"/>
                  </a:lnTo>
                  <a:lnTo>
                    <a:pt x="4252595" y="90551"/>
                  </a:lnTo>
                  <a:close/>
                </a:path>
                <a:path w="19103975" h="8701405">
                  <a:moveTo>
                    <a:pt x="5331523" y="102590"/>
                  </a:moveTo>
                  <a:lnTo>
                    <a:pt x="5324411" y="67335"/>
                  </a:lnTo>
                  <a:lnTo>
                    <a:pt x="5305006" y="38557"/>
                  </a:lnTo>
                  <a:lnTo>
                    <a:pt x="5276215" y="19151"/>
                  </a:lnTo>
                  <a:lnTo>
                    <a:pt x="5240972" y="12039"/>
                  </a:lnTo>
                  <a:lnTo>
                    <a:pt x="4422343" y="12039"/>
                  </a:lnTo>
                  <a:lnTo>
                    <a:pt x="4387088" y="19151"/>
                  </a:lnTo>
                  <a:lnTo>
                    <a:pt x="4358310" y="38557"/>
                  </a:lnTo>
                  <a:lnTo>
                    <a:pt x="4338904" y="67335"/>
                  </a:lnTo>
                  <a:lnTo>
                    <a:pt x="4331792" y="102590"/>
                  </a:lnTo>
                  <a:lnTo>
                    <a:pt x="4331792" y="921219"/>
                  </a:lnTo>
                  <a:lnTo>
                    <a:pt x="4338904" y="956462"/>
                  </a:lnTo>
                  <a:lnTo>
                    <a:pt x="4358310" y="985253"/>
                  </a:lnTo>
                  <a:lnTo>
                    <a:pt x="4387088" y="1004658"/>
                  </a:lnTo>
                  <a:lnTo>
                    <a:pt x="4422343" y="1011770"/>
                  </a:lnTo>
                  <a:lnTo>
                    <a:pt x="5240972" y="1011770"/>
                  </a:lnTo>
                  <a:lnTo>
                    <a:pt x="5276215" y="1004658"/>
                  </a:lnTo>
                  <a:lnTo>
                    <a:pt x="5305006" y="985253"/>
                  </a:lnTo>
                  <a:lnTo>
                    <a:pt x="5324411" y="956462"/>
                  </a:lnTo>
                  <a:lnTo>
                    <a:pt x="5331523" y="921219"/>
                  </a:lnTo>
                  <a:lnTo>
                    <a:pt x="5331523" y="102590"/>
                  </a:lnTo>
                  <a:close/>
                </a:path>
                <a:path w="19103975" h="8701405">
                  <a:moveTo>
                    <a:pt x="19103975" y="5012321"/>
                  </a:moveTo>
                  <a:lnTo>
                    <a:pt x="19101258" y="4965077"/>
                  </a:lnTo>
                  <a:lnTo>
                    <a:pt x="19093282" y="4919434"/>
                  </a:lnTo>
                  <a:lnTo>
                    <a:pt x="19080353" y="4875695"/>
                  </a:lnTo>
                  <a:lnTo>
                    <a:pt x="19062802" y="4834153"/>
                  </a:lnTo>
                  <a:lnTo>
                    <a:pt x="19040907" y="4795139"/>
                  </a:lnTo>
                  <a:lnTo>
                    <a:pt x="19014974" y="4758931"/>
                  </a:lnTo>
                  <a:lnTo>
                    <a:pt x="18985319" y="4725860"/>
                  </a:lnTo>
                  <a:lnTo>
                    <a:pt x="18952236" y="4696193"/>
                  </a:lnTo>
                  <a:lnTo>
                    <a:pt x="18916041" y="4670272"/>
                  </a:lnTo>
                  <a:lnTo>
                    <a:pt x="18877014" y="4648378"/>
                  </a:lnTo>
                  <a:lnTo>
                    <a:pt x="18835485" y="4630813"/>
                  </a:lnTo>
                  <a:lnTo>
                    <a:pt x="18791746" y="4617898"/>
                  </a:lnTo>
                  <a:lnTo>
                    <a:pt x="18746102" y="4609922"/>
                  </a:lnTo>
                  <a:lnTo>
                    <a:pt x="18698845" y="4607191"/>
                  </a:lnTo>
                  <a:lnTo>
                    <a:pt x="14828635" y="4607191"/>
                  </a:lnTo>
                  <a:lnTo>
                    <a:pt x="14781378" y="4609922"/>
                  </a:lnTo>
                  <a:lnTo>
                    <a:pt x="14735734" y="4617898"/>
                  </a:lnTo>
                  <a:lnTo>
                    <a:pt x="14691995" y="4630813"/>
                  </a:lnTo>
                  <a:lnTo>
                    <a:pt x="14650466" y="4648378"/>
                  </a:lnTo>
                  <a:lnTo>
                    <a:pt x="14611439" y="4670272"/>
                  </a:lnTo>
                  <a:lnTo>
                    <a:pt x="14575231" y="4696193"/>
                  </a:lnTo>
                  <a:lnTo>
                    <a:pt x="14542148" y="4725860"/>
                  </a:lnTo>
                  <a:lnTo>
                    <a:pt x="14512493" y="4758931"/>
                  </a:lnTo>
                  <a:lnTo>
                    <a:pt x="14486573" y="4795139"/>
                  </a:lnTo>
                  <a:lnTo>
                    <a:pt x="14464665" y="4834153"/>
                  </a:lnTo>
                  <a:lnTo>
                    <a:pt x="14447114" y="4875695"/>
                  </a:lnTo>
                  <a:lnTo>
                    <a:pt x="14434185" y="4919434"/>
                  </a:lnTo>
                  <a:lnTo>
                    <a:pt x="14426222" y="4965077"/>
                  </a:lnTo>
                  <a:lnTo>
                    <a:pt x="14423492" y="5012321"/>
                  </a:lnTo>
                  <a:lnTo>
                    <a:pt x="14423492" y="8701303"/>
                  </a:lnTo>
                  <a:lnTo>
                    <a:pt x="19103975" y="8701303"/>
                  </a:lnTo>
                  <a:lnTo>
                    <a:pt x="19103975" y="50123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59305" y="7549870"/>
              <a:ext cx="642620" cy="643255"/>
            </a:xfrm>
            <a:custGeom>
              <a:avLst/>
              <a:gdLst/>
              <a:ahLst/>
              <a:cxnLst/>
              <a:rect l="l" t="t" r="r" b="b"/>
              <a:pathLst>
                <a:path w="642619" h="643254">
                  <a:moveTo>
                    <a:pt x="76060" y="0"/>
                  </a:moveTo>
                  <a:lnTo>
                    <a:pt x="0" y="76437"/>
                  </a:lnTo>
                  <a:lnTo>
                    <a:pt x="460834" y="538098"/>
                  </a:lnTo>
                  <a:lnTo>
                    <a:pt x="107630" y="538098"/>
                  </a:lnTo>
                  <a:lnTo>
                    <a:pt x="108457" y="643216"/>
                  </a:lnTo>
                  <a:lnTo>
                    <a:pt x="642420" y="643216"/>
                  </a:lnTo>
                  <a:lnTo>
                    <a:pt x="642420" y="108865"/>
                  </a:lnTo>
                  <a:lnTo>
                    <a:pt x="536454" y="108865"/>
                  </a:lnTo>
                  <a:lnTo>
                    <a:pt x="537282" y="462059"/>
                  </a:lnTo>
                  <a:lnTo>
                    <a:pt x="76060" y="0"/>
                  </a:lnTo>
                  <a:close/>
                </a:path>
              </a:pathLst>
            </a:custGeom>
            <a:solidFill>
              <a:srgbClr val="212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5588" y="2691488"/>
              <a:ext cx="871174" cy="86262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31482" y="2683457"/>
              <a:ext cx="862638" cy="8540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8535" y="2683457"/>
              <a:ext cx="879721" cy="85409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5327146" y="8345385"/>
            <a:ext cx="3879215" cy="20205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-10" dirty="0">
                <a:latin typeface="Montserrat"/>
                <a:cs typeface="Montserrat"/>
              </a:rPr>
              <a:t>Городской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стиль с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интеллектом. </a:t>
            </a:r>
            <a:r>
              <a:rPr sz="1600" b="0" spc="-25" dirty="0">
                <a:latin typeface="Montserrat Thin"/>
                <a:cs typeface="Montserrat Thin"/>
              </a:rPr>
              <a:t>Вя- </a:t>
            </a:r>
            <a:r>
              <a:rPr sz="1600" b="0" dirty="0">
                <a:latin typeface="Montserrat Thin"/>
                <a:cs typeface="Montserrat Thin"/>
              </a:rPr>
              <a:t>заные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шапки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стильных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форм</a:t>
            </a:r>
            <a:r>
              <a:rPr sz="1600" b="0" spc="335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(узкая </a:t>
            </a:r>
            <a:r>
              <a:rPr sz="1600" b="0" dirty="0">
                <a:latin typeface="Montserrat Thin"/>
                <a:cs typeface="Montserrat Thin"/>
              </a:rPr>
              <a:t>резинка)</a:t>
            </a:r>
            <a:r>
              <a:rPr sz="1600" b="0" spc="45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</a:t>
            </a:r>
            <a:r>
              <a:rPr sz="1600" b="0" spc="459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утеплителем</a:t>
            </a:r>
            <a:r>
              <a:rPr sz="1600" b="0" spc="459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из</a:t>
            </a:r>
            <a:r>
              <a:rPr sz="1600" b="0" spc="459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флиса. </a:t>
            </a:r>
            <a:r>
              <a:rPr sz="1600" b="0" dirty="0">
                <a:latin typeface="Montserrat Thin"/>
                <a:cs typeface="Montserrat Thin"/>
              </a:rPr>
              <a:t>Согреют</a:t>
            </a:r>
            <a:r>
              <a:rPr sz="1600" b="0" spc="8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мороз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и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будут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отлично </a:t>
            </a:r>
            <a:r>
              <a:rPr sz="1600" b="0" dirty="0">
                <a:latin typeface="Montserrat Thin"/>
                <a:cs typeface="Montserrat Thin"/>
              </a:rPr>
              <a:t>смотреться</a:t>
            </a:r>
            <a:r>
              <a:rPr sz="1600" b="0" spc="19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городе.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Базовые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цвета</a:t>
            </a:r>
            <a:endParaRPr sz="160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2200"/>
              </a:lnSpc>
              <a:spcBef>
                <a:spcPts val="5"/>
              </a:spcBef>
            </a:pPr>
            <a:r>
              <a:rPr sz="1600" b="0" dirty="0">
                <a:latin typeface="Montserrat Thin"/>
                <a:cs typeface="Montserrat Thin"/>
              </a:rPr>
              <a:t>-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сдержанного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стиля,</a:t>
            </a:r>
            <a:r>
              <a:rPr sz="1600" b="0" spc="245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неоновые </a:t>
            </a:r>
            <a:r>
              <a:rPr sz="1600" b="0" dirty="0">
                <a:latin typeface="Montserrat Thin"/>
                <a:cs typeface="Montserrat Thin"/>
              </a:rPr>
              <a:t>жёлтый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и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оранжевый</a:t>
            </a:r>
            <a:r>
              <a:rPr sz="1600" b="0" spc="38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-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38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смелых заявлений.</a:t>
            </a:r>
            <a:endParaRPr sz="1600">
              <a:latin typeface="Montserrat Thin"/>
              <a:cs typeface="Montserrat Thi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84481" y="2630569"/>
            <a:ext cx="1971039" cy="899160"/>
            <a:chOff x="3784481" y="2630569"/>
            <a:chExt cx="1971039" cy="899160"/>
          </a:xfrm>
        </p:grpSpPr>
        <p:pic>
          <p:nvPicPr>
            <p:cNvPr id="17" name="object 17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481" y="2630569"/>
              <a:ext cx="861743" cy="88984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56637" y="2663156"/>
              <a:ext cx="898611" cy="866081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555227" y="9687572"/>
            <a:ext cx="4026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FFFFFF"/>
                </a:solidFill>
                <a:latin typeface="Montserrat"/>
                <a:cs typeface="Montserrat"/>
              </a:rPr>
              <a:t>*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88" y="10133848"/>
            <a:ext cx="51203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 smtClean="0">
                <a:solidFill>
                  <a:srgbClr val="FFFFFF"/>
                </a:solidFill>
                <a:latin typeface="Montserrat"/>
                <a:cs typeface="Montserrat"/>
              </a:rPr>
              <a:t>Образец неоновой желтой и оранжевой</a:t>
            </a:r>
          </a:p>
          <a:p>
            <a:r>
              <a:rPr lang="ru-RU" dirty="0" smtClean="0">
                <a:solidFill>
                  <a:srgbClr val="FFFFFF"/>
                </a:solidFill>
                <a:latin typeface="Montserrat"/>
                <a:cs typeface="Montserrat"/>
              </a:rPr>
              <a:t>ш</a:t>
            </a:r>
            <a:r>
              <a:rPr lang="ru-RU" sz="1800" dirty="0" smtClean="0">
                <a:solidFill>
                  <a:srgbClr val="FFFFFF"/>
                </a:solidFill>
                <a:latin typeface="Montserrat"/>
                <a:cs typeface="Montserrat"/>
              </a:rPr>
              <a:t>апки</a:t>
            </a:r>
            <a:r>
              <a:rPr lang="ru-RU" dirty="0" smtClean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lang="ru-RU" sz="1800" dirty="0" smtClean="0">
                <a:solidFill>
                  <a:srgbClr val="FFFFFF"/>
                </a:solidFill>
                <a:latin typeface="Montserrat"/>
                <a:cs typeface="Montserrat"/>
              </a:rPr>
              <a:t>появятся уже осенью 2026 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" y="-1050925"/>
            <a:ext cx="20116799" cy="134111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19601181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1301" y="510899"/>
            <a:ext cx="1729105" cy="386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50" spc="-10" dirty="0">
                <a:solidFill>
                  <a:srgbClr val="FFFFFF"/>
                </a:solidFill>
                <a:latin typeface="Montserrat"/>
                <a:cs typeface="Montserrat"/>
              </a:rPr>
              <a:t>Бейсболка</a:t>
            </a:r>
            <a:endParaRPr sz="235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95791" y="251302"/>
            <a:ext cx="2234565" cy="573405"/>
          </a:xfrm>
          <a:custGeom>
            <a:avLst/>
            <a:gdLst/>
            <a:ahLst/>
            <a:cxnLst/>
            <a:rect l="l" t="t" r="r" b="b"/>
            <a:pathLst>
              <a:path w="2234565" h="573405">
                <a:moveTo>
                  <a:pt x="2135882" y="0"/>
                </a:moveTo>
                <a:lnTo>
                  <a:pt x="98195" y="0"/>
                </a:lnTo>
                <a:lnTo>
                  <a:pt x="59975" y="7717"/>
                </a:lnTo>
                <a:lnTo>
                  <a:pt x="28762" y="28762"/>
                </a:lnTo>
                <a:lnTo>
                  <a:pt x="7717" y="59975"/>
                </a:lnTo>
                <a:lnTo>
                  <a:pt x="0" y="98195"/>
                </a:lnTo>
                <a:lnTo>
                  <a:pt x="0" y="475022"/>
                </a:lnTo>
                <a:lnTo>
                  <a:pt x="7717" y="513243"/>
                </a:lnTo>
                <a:lnTo>
                  <a:pt x="28762" y="544455"/>
                </a:lnTo>
                <a:lnTo>
                  <a:pt x="59975" y="565500"/>
                </a:lnTo>
                <a:lnTo>
                  <a:pt x="98195" y="573218"/>
                </a:lnTo>
                <a:lnTo>
                  <a:pt x="2135882" y="573218"/>
                </a:lnTo>
                <a:lnTo>
                  <a:pt x="2174107" y="565500"/>
                </a:lnTo>
                <a:lnTo>
                  <a:pt x="2205320" y="544455"/>
                </a:lnTo>
                <a:lnTo>
                  <a:pt x="2226362" y="513243"/>
                </a:lnTo>
                <a:lnTo>
                  <a:pt x="2234078" y="475022"/>
                </a:lnTo>
                <a:lnTo>
                  <a:pt x="2234078" y="98195"/>
                </a:lnTo>
                <a:lnTo>
                  <a:pt x="2226362" y="59975"/>
                </a:lnTo>
                <a:lnTo>
                  <a:pt x="2205320" y="28762"/>
                </a:lnTo>
                <a:lnTo>
                  <a:pt x="2174107" y="7717"/>
                </a:lnTo>
                <a:lnTo>
                  <a:pt x="2135882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84509" y="309022"/>
            <a:ext cx="149415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-20" dirty="0">
                <a:hlinkClick r:id="rId4"/>
              </a:rPr>
              <a:t>254201-</a:t>
            </a:r>
            <a:r>
              <a:rPr sz="2600" spc="-50" dirty="0">
                <a:hlinkClick r:id="rId4"/>
              </a:rPr>
              <a:t>S</a:t>
            </a:r>
            <a:endParaRPr sz="2600" dirty="0"/>
          </a:p>
        </p:txBody>
      </p:sp>
      <p:sp>
        <p:nvSpPr>
          <p:cNvPr id="8" name="object 8"/>
          <p:cNvSpPr txBox="1"/>
          <p:nvPr/>
        </p:nvSpPr>
        <p:spPr>
          <a:xfrm>
            <a:off x="486313" y="706036"/>
            <a:ext cx="6630670" cy="2662555"/>
          </a:xfrm>
          <a:prstGeom prst="rect">
            <a:avLst/>
          </a:prstGeom>
        </p:spPr>
        <p:txBody>
          <a:bodyPr vert="horz" wrap="square" lIns="0" tIns="386080" rIns="0" bIns="0" rtlCol="0">
            <a:spAutoFit/>
          </a:bodyPr>
          <a:lstStyle/>
          <a:p>
            <a:pPr marL="12700" marR="5080">
              <a:lnSpc>
                <a:spcPct val="72600"/>
              </a:lnSpc>
              <a:spcBef>
                <a:spcPts val="3040"/>
              </a:spcBef>
            </a:pPr>
            <a:r>
              <a:rPr sz="8850" dirty="0">
                <a:solidFill>
                  <a:srgbClr val="FFFFFF"/>
                </a:solidFill>
                <a:latin typeface="Loretta"/>
                <a:cs typeface="Loretta"/>
              </a:rPr>
              <a:t>SNOW</a:t>
            </a:r>
            <a:r>
              <a:rPr sz="8850" spc="-355" dirty="0">
                <a:solidFill>
                  <a:srgbClr val="FFFFFF"/>
                </a:solidFill>
                <a:latin typeface="Loretta"/>
                <a:cs typeface="Loretta"/>
              </a:rPr>
              <a:t> </a:t>
            </a:r>
            <a:r>
              <a:rPr sz="8850" spc="-20" dirty="0">
                <a:solidFill>
                  <a:srgbClr val="FFFFFF"/>
                </a:solidFill>
                <a:latin typeface="Loretta"/>
                <a:cs typeface="Loretta"/>
              </a:rPr>
              <a:t>FLAP </a:t>
            </a:r>
            <a:r>
              <a:rPr sz="8850" spc="-15" dirty="0">
                <a:solidFill>
                  <a:srgbClr val="FFFFFF"/>
                </a:solidFill>
                <a:latin typeface="Loretta"/>
                <a:cs typeface="Loretta"/>
              </a:rPr>
              <a:t>STOPPER-</a:t>
            </a:r>
            <a:r>
              <a:rPr sz="8850" spc="-50" dirty="0">
                <a:solidFill>
                  <a:srgbClr val="FFFFFF"/>
                </a:solidFill>
                <a:latin typeface="Loretta"/>
                <a:cs typeface="Loretta"/>
              </a:rPr>
              <a:t>S</a:t>
            </a:r>
            <a:endParaRPr sz="8850">
              <a:latin typeface="Loretta"/>
              <a:cs typeface="Loretta"/>
            </a:endParaRPr>
          </a:p>
          <a:p>
            <a:pPr marL="17780">
              <a:lnSpc>
                <a:spcPct val="100000"/>
              </a:lnSpc>
              <a:spcBef>
                <a:spcPts val="180"/>
              </a:spcBef>
            </a:pP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100%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переработанный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Montserrat"/>
                <a:cs typeface="Montserrat"/>
              </a:rPr>
              <a:t>полиэстер</a:t>
            </a:r>
            <a:endParaRPr sz="1850">
              <a:latin typeface="Montserrat"/>
              <a:cs typeface="Montserra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14126" y="3643868"/>
            <a:ext cx="19287490" cy="7665084"/>
            <a:chOff x="314126" y="3643868"/>
            <a:chExt cx="19287490" cy="7665084"/>
          </a:xfrm>
        </p:grpSpPr>
        <p:sp>
          <p:nvSpPr>
            <p:cNvPr id="10" name="object 10"/>
            <p:cNvSpPr/>
            <p:nvPr/>
          </p:nvSpPr>
          <p:spPr>
            <a:xfrm>
              <a:off x="560336" y="3643877"/>
              <a:ext cx="4137025" cy="1305560"/>
            </a:xfrm>
            <a:custGeom>
              <a:avLst/>
              <a:gdLst/>
              <a:ahLst/>
              <a:cxnLst/>
              <a:rect l="l" t="t" r="r" b="b"/>
              <a:pathLst>
                <a:path w="4137025" h="1305560">
                  <a:moveTo>
                    <a:pt x="1304950" y="118198"/>
                  </a:moveTo>
                  <a:lnTo>
                    <a:pt x="1295666" y="72186"/>
                  </a:lnTo>
                  <a:lnTo>
                    <a:pt x="1270330" y="34620"/>
                  </a:lnTo>
                  <a:lnTo>
                    <a:pt x="1232763" y="9283"/>
                  </a:lnTo>
                  <a:lnTo>
                    <a:pt x="1186751" y="0"/>
                  </a:lnTo>
                  <a:lnTo>
                    <a:pt x="118198" y="0"/>
                  </a:lnTo>
                  <a:lnTo>
                    <a:pt x="72186" y="9283"/>
                  </a:lnTo>
                  <a:lnTo>
                    <a:pt x="34620" y="34620"/>
                  </a:lnTo>
                  <a:lnTo>
                    <a:pt x="9283" y="72186"/>
                  </a:lnTo>
                  <a:lnTo>
                    <a:pt x="0" y="118198"/>
                  </a:lnTo>
                  <a:lnTo>
                    <a:pt x="0" y="1186751"/>
                  </a:lnTo>
                  <a:lnTo>
                    <a:pt x="9283" y="1232763"/>
                  </a:lnTo>
                  <a:lnTo>
                    <a:pt x="34620" y="1270330"/>
                  </a:lnTo>
                  <a:lnTo>
                    <a:pt x="72186" y="1295666"/>
                  </a:lnTo>
                  <a:lnTo>
                    <a:pt x="118198" y="1304950"/>
                  </a:lnTo>
                  <a:lnTo>
                    <a:pt x="1186751" y="1304950"/>
                  </a:lnTo>
                  <a:lnTo>
                    <a:pt x="1232763" y="1295666"/>
                  </a:lnTo>
                  <a:lnTo>
                    <a:pt x="1270330" y="1270330"/>
                  </a:lnTo>
                  <a:lnTo>
                    <a:pt x="1295666" y="1232763"/>
                  </a:lnTo>
                  <a:lnTo>
                    <a:pt x="1304950" y="1186751"/>
                  </a:lnTo>
                  <a:lnTo>
                    <a:pt x="1304950" y="118198"/>
                  </a:lnTo>
                  <a:close/>
                </a:path>
                <a:path w="4137025" h="1305560">
                  <a:moveTo>
                    <a:pt x="2720708" y="118198"/>
                  </a:moveTo>
                  <a:lnTo>
                    <a:pt x="2711412" y="72186"/>
                  </a:lnTo>
                  <a:lnTo>
                    <a:pt x="2686088" y="34620"/>
                  </a:lnTo>
                  <a:lnTo>
                    <a:pt x="2648508" y="9283"/>
                  </a:lnTo>
                  <a:lnTo>
                    <a:pt x="2602509" y="0"/>
                  </a:lnTo>
                  <a:lnTo>
                    <a:pt x="1533944" y="0"/>
                  </a:lnTo>
                  <a:lnTo>
                    <a:pt x="1487932" y="9283"/>
                  </a:lnTo>
                  <a:lnTo>
                    <a:pt x="1450365" y="34620"/>
                  </a:lnTo>
                  <a:lnTo>
                    <a:pt x="1425041" y="72186"/>
                  </a:lnTo>
                  <a:lnTo>
                    <a:pt x="1415745" y="118198"/>
                  </a:lnTo>
                  <a:lnTo>
                    <a:pt x="1415745" y="1186751"/>
                  </a:lnTo>
                  <a:lnTo>
                    <a:pt x="1425041" y="1232763"/>
                  </a:lnTo>
                  <a:lnTo>
                    <a:pt x="1450365" y="1270330"/>
                  </a:lnTo>
                  <a:lnTo>
                    <a:pt x="1487932" y="1295666"/>
                  </a:lnTo>
                  <a:lnTo>
                    <a:pt x="1533944" y="1304950"/>
                  </a:lnTo>
                  <a:lnTo>
                    <a:pt x="2602509" y="1304950"/>
                  </a:lnTo>
                  <a:lnTo>
                    <a:pt x="2648508" y="1295666"/>
                  </a:lnTo>
                  <a:lnTo>
                    <a:pt x="2686088" y="1270330"/>
                  </a:lnTo>
                  <a:lnTo>
                    <a:pt x="2711412" y="1232763"/>
                  </a:lnTo>
                  <a:lnTo>
                    <a:pt x="2720708" y="1186751"/>
                  </a:lnTo>
                  <a:lnTo>
                    <a:pt x="2720708" y="118198"/>
                  </a:lnTo>
                  <a:close/>
                </a:path>
                <a:path w="4137025" h="1305560">
                  <a:moveTo>
                    <a:pt x="4136453" y="118198"/>
                  </a:moveTo>
                  <a:lnTo>
                    <a:pt x="4127157" y="72186"/>
                  </a:lnTo>
                  <a:lnTo>
                    <a:pt x="4101833" y="34620"/>
                  </a:lnTo>
                  <a:lnTo>
                    <a:pt x="4064266" y="9283"/>
                  </a:lnTo>
                  <a:lnTo>
                    <a:pt x="4018254" y="0"/>
                  </a:lnTo>
                  <a:lnTo>
                    <a:pt x="2949702" y="0"/>
                  </a:lnTo>
                  <a:lnTo>
                    <a:pt x="2903690" y="9283"/>
                  </a:lnTo>
                  <a:lnTo>
                    <a:pt x="2866123" y="34620"/>
                  </a:lnTo>
                  <a:lnTo>
                    <a:pt x="2840786" y="72186"/>
                  </a:lnTo>
                  <a:lnTo>
                    <a:pt x="2831490" y="118198"/>
                  </a:lnTo>
                  <a:lnTo>
                    <a:pt x="2831490" y="1186751"/>
                  </a:lnTo>
                  <a:lnTo>
                    <a:pt x="2840786" y="1232763"/>
                  </a:lnTo>
                  <a:lnTo>
                    <a:pt x="2866123" y="1270330"/>
                  </a:lnTo>
                  <a:lnTo>
                    <a:pt x="2903690" y="1295666"/>
                  </a:lnTo>
                  <a:lnTo>
                    <a:pt x="2949702" y="1304950"/>
                  </a:lnTo>
                  <a:lnTo>
                    <a:pt x="4018254" y="1304950"/>
                  </a:lnTo>
                  <a:lnTo>
                    <a:pt x="4064266" y="1295666"/>
                  </a:lnTo>
                  <a:lnTo>
                    <a:pt x="4101833" y="1270330"/>
                  </a:lnTo>
                  <a:lnTo>
                    <a:pt x="4127157" y="1232763"/>
                  </a:lnTo>
                  <a:lnTo>
                    <a:pt x="4136453" y="1186751"/>
                  </a:lnTo>
                  <a:lnTo>
                    <a:pt x="4136453" y="1181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3668489"/>
              <a:ext cx="1791231" cy="119415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51026" y="3668489"/>
              <a:ext cx="1791231" cy="119415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9876" y="3668489"/>
              <a:ext cx="1791231" cy="119415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921007" y="7214440"/>
              <a:ext cx="4680585" cy="4094479"/>
            </a:xfrm>
            <a:custGeom>
              <a:avLst/>
              <a:gdLst/>
              <a:ahLst/>
              <a:cxnLst/>
              <a:rect l="l" t="t" r="r" b="b"/>
              <a:pathLst>
                <a:path w="4680584" h="4094479">
                  <a:moveTo>
                    <a:pt x="4275356" y="0"/>
                  </a:moveTo>
                  <a:lnTo>
                    <a:pt x="405139" y="0"/>
                  </a:lnTo>
                  <a:lnTo>
                    <a:pt x="357893" y="2725"/>
                  </a:lnTo>
                  <a:lnTo>
                    <a:pt x="312248" y="10699"/>
                  </a:lnTo>
                  <a:lnTo>
                    <a:pt x="268506" y="23618"/>
                  </a:lnTo>
                  <a:lnTo>
                    <a:pt x="226973" y="41178"/>
                  </a:lnTo>
                  <a:lnTo>
                    <a:pt x="187953" y="63074"/>
                  </a:lnTo>
                  <a:lnTo>
                    <a:pt x="151749" y="89003"/>
                  </a:lnTo>
                  <a:lnTo>
                    <a:pt x="118666" y="118661"/>
                  </a:lnTo>
                  <a:lnTo>
                    <a:pt x="89007" y="151743"/>
                  </a:lnTo>
                  <a:lnTo>
                    <a:pt x="63077" y="187946"/>
                  </a:lnTo>
                  <a:lnTo>
                    <a:pt x="41180" y="226965"/>
                  </a:lnTo>
                  <a:lnTo>
                    <a:pt x="23620" y="268497"/>
                  </a:lnTo>
                  <a:lnTo>
                    <a:pt x="10700" y="312238"/>
                  </a:lnTo>
                  <a:lnTo>
                    <a:pt x="2725" y="357883"/>
                  </a:lnTo>
                  <a:lnTo>
                    <a:pt x="0" y="405129"/>
                  </a:lnTo>
                  <a:lnTo>
                    <a:pt x="0" y="4094116"/>
                  </a:lnTo>
                  <a:lnTo>
                    <a:pt x="4680485" y="4094116"/>
                  </a:lnTo>
                  <a:lnTo>
                    <a:pt x="4680485" y="405129"/>
                  </a:lnTo>
                  <a:lnTo>
                    <a:pt x="4677760" y="357883"/>
                  </a:lnTo>
                  <a:lnTo>
                    <a:pt x="4669785" y="312238"/>
                  </a:lnTo>
                  <a:lnTo>
                    <a:pt x="4656866" y="268497"/>
                  </a:lnTo>
                  <a:lnTo>
                    <a:pt x="4639307" y="226965"/>
                  </a:lnTo>
                  <a:lnTo>
                    <a:pt x="4617410" y="187946"/>
                  </a:lnTo>
                  <a:lnTo>
                    <a:pt x="4591481" y="151743"/>
                  </a:lnTo>
                  <a:lnTo>
                    <a:pt x="4561824" y="118661"/>
                  </a:lnTo>
                  <a:lnTo>
                    <a:pt x="4528742" y="89003"/>
                  </a:lnTo>
                  <a:lnTo>
                    <a:pt x="4492539" y="63074"/>
                  </a:lnTo>
                  <a:lnTo>
                    <a:pt x="4453520" y="41178"/>
                  </a:lnTo>
                  <a:lnTo>
                    <a:pt x="4411988" y="23618"/>
                  </a:lnTo>
                  <a:lnTo>
                    <a:pt x="4368247" y="10699"/>
                  </a:lnTo>
                  <a:lnTo>
                    <a:pt x="4322602" y="2725"/>
                  </a:lnTo>
                  <a:lnTo>
                    <a:pt x="4275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327146" y="8339142"/>
            <a:ext cx="3888104" cy="2269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 err="1">
                <a:latin typeface="Montserrat"/>
                <a:cs typeface="Montserrat"/>
              </a:rPr>
              <a:t>Активная</a:t>
            </a:r>
            <a:r>
              <a:rPr sz="1600" spc="130" dirty="0">
                <a:latin typeface="Montserrat"/>
                <a:cs typeface="Montserrat"/>
              </a:rPr>
              <a:t>  </a:t>
            </a:r>
            <a:r>
              <a:rPr lang="ru-RU" sz="1600" dirty="0" smtClean="0">
                <a:latin typeface="Montserrat"/>
                <a:cs typeface="Montserrat"/>
              </a:rPr>
              <a:t>весна</a:t>
            </a:r>
            <a:r>
              <a:rPr sz="1600" spc="130" dirty="0" smtClean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под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вашим</a:t>
            </a:r>
            <a:r>
              <a:rPr sz="1600" spc="13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брен- </a:t>
            </a:r>
            <a:r>
              <a:rPr sz="1600" dirty="0">
                <a:latin typeface="Montserrat"/>
                <a:cs typeface="Montserrat"/>
              </a:rPr>
              <a:t>дом.</a:t>
            </a:r>
            <a:r>
              <a:rPr sz="1600" spc="110" dirty="0">
                <a:latin typeface="Montserrat"/>
                <a:cs typeface="Montserrat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Идеальный</a:t>
            </a:r>
            <a:r>
              <a:rPr sz="1600" b="0" spc="1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выбор</a:t>
            </a:r>
            <a:r>
              <a:rPr sz="1600" b="0" spc="1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110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меро- </a:t>
            </a:r>
            <a:r>
              <a:rPr sz="1600" b="0" dirty="0">
                <a:latin typeface="Montserrat Thin"/>
                <a:cs typeface="Montserrat Thin"/>
              </a:rPr>
              <a:t>приятий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на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свежем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воздухе</a:t>
            </a:r>
            <a:r>
              <a:rPr sz="1600" b="0" spc="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70" dirty="0">
                <a:latin typeface="Montserrat Thin"/>
                <a:cs typeface="Montserrat Thin"/>
              </a:rPr>
              <a:t> </a:t>
            </a:r>
            <a:r>
              <a:rPr sz="1600" b="0" spc="-20" dirty="0">
                <a:latin typeface="Montserrat Thin"/>
                <a:cs typeface="Montserrat Thin"/>
              </a:rPr>
              <a:t>любое </a:t>
            </a:r>
            <a:r>
              <a:rPr sz="1600" b="0" dirty="0">
                <a:latin typeface="Montserrat Thin"/>
                <a:cs typeface="Montserrat Thin"/>
              </a:rPr>
              <a:t>время</a:t>
            </a:r>
            <a:r>
              <a:rPr sz="1600" b="0" spc="46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года.</a:t>
            </a:r>
            <a:r>
              <a:rPr sz="1600" b="0" spc="4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Утеплённая</a:t>
            </a:r>
            <a:r>
              <a:rPr sz="1600" b="0" spc="47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бейсболка </a:t>
            </a:r>
            <a:r>
              <a:rPr sz="1600" b="0" dirty="0">
                <a:latin typeface="Montserrat Thin"/>
                <a:cs typeface="Montserrat Thin"/>
              </a:rPr>
              <a:t>из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переработанного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флиса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</a:t>
            </a:r>
            <a:r>
              <a:rPr sz="1600" b="0" spc="17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защит- </a:t>
            </a:r>
            <a:r>
              <a:rPr sz="1600" b="0" dirty="0">
                <a:latin typeface="Montserrat Thin"/>
                <a:cs typeface="Montserrat Thin"/>
              </a:rPr>
              <a:t>ным</a:t>
            </a:r>
            <a:r>
              <a:rPr sz="1600" b="0" spc="2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клапаном</a:t>
            </a:r>
            <a:r>
              <a:rPr sz="1600" b="0" spc="21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—</a:t>
            </a:r>
            <a:r>
              <a:rPr sz="1600" b="0" spc="215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функционально, </a:t>
            </a:r>
            <a:r>
              <a:rPr sz="1600" b="0" dirty="0">
                <a:latin typeface="Montserrat Thin"/>
                <a:cs typeface="Montserrat Thin"/>
              </a:rPr>
              <a:t>современно,</a:t>
            </a:r>
            <a:r>
              <a:rPr sz="1600" b="0" spc="42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экологично.</a:t>
            </a:r>
            <a:r>
              <a:rPr sz="1600" b="0" spc="42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Регулиру- </a:t>
            </a:r>
            <a:r>
              <a:rPr sz="1600" b="0" dirty="0">
                <a:latin typeface="Montserrat Thin"/>
                <a:cs typeface="Montserrat Thin"/>
              </a:rPr>
              <a:t>емый</a:t>
            </a:r>
            <a:r>
              <a:rPr sz="1600" b="0" spc="18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шнур</a:t>
            </a:r>
            <a:r>
              <a:rPr sz="1600" b="0" spc="1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обеспечивает</a:t>
            </a:r>
            <a:r>
              <a:rPr sz="1600" b="0" spc="185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идеаль- </a:t>
            </a:r>
            <a:r>
              <a:rPr sz="1600" b="0" dirty="0">
                <a:latin typeface="Montserrat Thin"/>
                <a:cs typeface="Montserrat Thin"/>
              </a:rPr>
              <a:t>ную</a:t>
            </a:r>
            <a:r>
              <a:rPr sz="1600" b="0" spc="7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посадку.</a:t>
            </a:r>
            <a:endParaRPr sz="1600" dirty="0">
              <a:latin typeface="Montserrat Thin"/>
              <a:cs typeface="Montserrat Thi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259305" y="7549870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9619" y="7958235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82899" y="8779336"/>
            <a:ext cx="4544060" cy="1948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Montserrat"/>
                <a:cs typeface="Montserrat"/>
              </a:rPr>
              <a:t>Наши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бейсболки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из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мелкого</a:t>
            </a:r>
            <a:r>
              <a:rPr sz="2100" spc="440" dirty="0">
                <a:latin typeface="Montserrat"/>
                <a:cs typeface="Montserrat"/>
              </a:rPr>
              <a:t> </a:t>
            </a:r>
            <a:r>
              <a:rPr sz="2100" spc="-50" dirty="0">
                <a:latin typeface="Montserrat"/>
                <a:cs typeface="Montserrat"/>
              </a:rPr>
              <a:t>и </a:t>
            </a:r>
            <a:r>
              <a:rPr sz="2100" dirty="0">
                <a:latin typeface="Montserrat"/>
                <a:cs typeface="Montserrat"/>
              </a:rPr>
              <a:t>крупного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вельвета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—</a:t>
            </a:r>
            <a:r>
              <a:rPr sz="2100" spc="-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это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spc="-25" dirty="0">
                <a:latin typeface="Montserrat"/>
                <a:cs typeface="Montserrat"/>
              </a:rPr>
              <a:t>гото- </a:t>
            </a:r>
            <a:r>
              <a:rPr sz="2100" dirty="0">
                <a:latin typeface="Montserrat"/>
                <a:cs typeface="Montserrat"/>
              </a:rPr>
              <a:t>вое</a:t>
            </a:r>
            <a:r>
              <a:rPr sz="2100" spc="114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стильное</a:t>
            </a:r>
            <a:r>
              <a:rPr sz="2100" spc="114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решение,</a:t>
            </a:r>
            <a:r>
              <a:rPr sz="2100" spc="120" dirty="0">
                <a:latin typeface="Montserrat"/>
                <a:cs typeface="Montserrat"/>
              </a:rPr>
              <a:t> </a:t>
            </a:r>
            <a:r>
              <a:rPr sz="2100" spc="-20" dirty="0">
                <a:latin typeface="Montserrat"/>
                <a:cs typeface="Montserrat"/>
              </a:rPr>
              <a:t>которое </a:t>
            </a:r>
            <a:r>
              <a:rPr sz="2100" dirty="0">
                <a:latin typeface="Montserrat"/>
                <a:cs typeface="Montserrat"/>
              </a:rPr>
              <a:t>переносит</a:t>
            </a:r>
            <a:r>
              <a:rPr sz="2100" spc="6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тренд</a:t>
            </a:r>
            <a:r>
              <a:rPr sz="2100" spc="7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мировых</a:t>
            </a:r>
            <a:r>
              <a:rPr sz="2100" spc="70" dirty="0">
                <a:latin typeface="Montserrat"/>
                <a:cs typeface="Montserrat"/>
              </a:rPr>
              <a:t>  </a:t>
            </a:r>
            <a:r>
              <a:rPr sz="2100" spc="-25" dirty="0">
                <a:latin typeface="Montserrat"/>
                <a:cs typeface="Montserrat"/>
              </a:rPr>
              <a:t>по- </a:t>
            </a:r>
            <a:r>
              <a:rPr sz="2100" dirty="0">
                <a:latin typeface="Montserrat"/>
                <a:cs typeface="Montserrat"/>
              </a:rPr>
              <a:t>диумов</a:t>
            </a:r>
            <a:r>
              <a:rPr sz="2100" spc="6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в</a:t>
            </a:r>
            <a:r>
              <a:rPr sz="2100" spc="6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формат</a:t>
            </a:r>
            <a:r>
              <a:rPr sz="2100" spc="60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брендирован- </a:t>
            </a:r>
            <a:r>
              <a:rPr sz="2100" dirty="0">
                <a:latin typeface="Montserrat"/>
                <a:cs typeface="Montserrat"/>
              </a:rPr>
              <a:t>ного</a:t>
            </a:r>
            <a:r>
              <a:rPr sz="2100" spc="-55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мерча.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16630" y="8779336"/>
            <a:ext cx="4544060" cy="98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Montserrat"/>
                <a:cs typeface="Montserrat"/>
              </a:rPr>
              <a:t>Вельвет</a:t>
            </a:r>
            <a:r>
              <a:rPr sz="2100" spc="50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добавляет</a:t>
            </a:r>
            <a:r>
              <a:rPr sz="2100" spc="505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образу</a:t>
            </a:r>
            <a:r>
              <a:rPr sz="2100" spc="505" dirty="0">
                <a:latin typeface="Montserrat"/>
                <a:cs typeface="Montserrat"/>
              </a:rPr>
              <a:t> </a:t>
            </a:r>
            <a:r>
              <a:rPr sz="2100" spc="-20" dirty="0">
                <a:latin typeface="Montserrat"/>
                <a:cs typeface="Montserrat"/>
              </a:rPr>
              <a:t>так- </a:t>
            </a:r>
            <a:r>
              <a:rPr sz="2100" dirty="0">
                <a:latin typeface="Montserrat"/>
                <a:cs typeface="Montserrat"/>
              </a:rPr>
              <a:t>тильную</a:t>
            </a:r>
            <a:r>
              <a:rPr sz="2100" spc="-65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глубину</a:t>
            </a:r>
            <a:r>
              <a:rPr sz="2100" spc="-60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и</a:t>
            </a:r>
            <a:r>
              <a:rPr sz="2100" spc="-60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благородное сияние.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79702" y="8779336"/>
            <a:ext cx="4544060" cy="98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Montserrat"/>
                <a:cs typeface="Montserrat"/>
              </a:rPr>
              <a:t>Выберите</a:t>
            </a:r>
            <a:r>
              <a:rPr sz="2100" spc="-1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сложные</a:t>
            </a:r>
            <a:r>
              <a:rPr sz="2100" spc="-10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оттенки</a:t>
            </a:r>
            <a:r>
              <a:rPr sz="2100" spc="520" dirty="0">
                <a:latin typeface="Montserrat"/>
                <a:cs typeface="Montserrat"/>
              </a:rPr>
              <a:t> </a:t>
            </a:r>
            <a:r>
              <a:rPr sz="2100" spc="-25" dirty="0">
                <a:latin typeface="Montserrat"/>
                <a:cs typeface="Montserrat"/>
              </a:rPr>
              <a:t>из </a:t>
            </a:r>
            <a:r>
              <a:rPr sz="2100" dirty="0">
                <a:latin typeface="Montserrat"/>
                <a:cs typeface="Montserrat"/>
              </a:rPr>
              <a:t>нашей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коллекции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—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dirty="0">
                <a:latin typeface="Montserrat"/>
                <a:cs typeface="Montserrat"/>
              </a:rPr>
              <a:t>и</a:t>
            </a:r>
            <a:r>
              <a:rPr sz="2100" spc="285" dirty="0">
                <a:latin typeface="Montserrat"/>
                <a:cs typeface="Montserrat"/>
              </a:rPr>
              <a:t>  </a:t>
            </a:r>
            <a:r>
              <a:rPr sz="2100" spc="-20" dirty="0">
                <a:latin typeface="Montserrat"/>
                <a:cs typeface="Montserrat"/>
              </a:rPr>
              <a:t>ваши </a:t>
            </a:r>
            <a:r>
              <a:rPr sz="2100" dirty="0">
                <a:latin typeface="Montserrat"/>
                <a:cs typeface="Montserrat"/>
              </a:rPr>
              <a:t>клиенты</a:t>
            </a:r>
            <a:r>
              <a:rPr sz="2100" spc="-15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оценят</a:t>
            </a:r>
            <a:r>
              <a:rPr sz="2100" spc="-15" dirty="0">
                <a:latin typeface="Montserrat"/>
                <a:cs typeface="Montserrat"/>
              </a:rPr>
              <a:t> </a:t>
            </a:r>
            <a:r>
              <a:rPr sz="2100" dirty="0">
                <a:latin typeface="Montserrat"/>
                <a:cs typeface="Montserrat"/>
              </a:rPr>
              <a:t>эту</a:t>
            </a:r>
            <a:r>
              <a:rPr sz="2100" spc="-15" dirty="0">
                <a:latin typeface="Montserrat"/>
                <a:cs typeface="Montserrat"/>
              </a:rPr>
              <a:t> </a:t>
            </a:r>
            <a:r>
              <a:rPr sz="2100" spc="-10" dirty="0">
                <a:latin typeface="Montserrat"/>
                <a:cs typeface="Montserrat"/>
              </a:rPr>
              <a:t>деталь.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88160" y="6799898"/>
            <a:ext cx="10317480" cy="119062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4200" b="1" dirty="0">
                <a:latin typeface="Montserrat"/>
                <a:cs typeface="Montserrat"/>
              </a:rPr>
              <a:t>ВЕЛЬВЕТ</a:t>
            </a:r>
            <a:r>
              <a:rPr sz="4200" b="1" spc="-95" dirty="0">
                <a:latin typeface="Montserrat"/>
                <a:cs typeface="Montserrat"/>
              </a:rPr>
              <a:t> </a:t>
            </a:r>
            <a:r>
              <a:rPr sz="4200" b="1" dirty="0">
                <a:latin typeface="Montserrat"/>
                <a:cs typeface="Montserrat"/>
              </a:rPr>
              <a:t>-</a:t>
            </a:r>
            <a:r>
              <a:rPr sz="4200" b="1" spc="-80" dirty="0">
                <a:latin typeface="Montserrat"/>
                <a:cs typeface="Montserrat"/>
              </a:rPr>
              <a:t> </a:t>
            </a:r>
            <a:r>
              <a:rPr sz="4200" b="1" spc="-20" dirty="0">
                <a:latin typeface="Montserrat"/>
                <a:cs typeface="Montserrat"/>
              </a:rPr>
              <a:t>ГЛАВНЫЙ</a:t>
            </a:r>
            <a:r>
              <a:rPr sz="4200" b="1" spc="-80" dirty="0">
                <a:latin typeface="Montserrat"/>
                <a:cs typeface="Montserrat"/>
              </a:rPr>
              <a:t> </a:t>
            </a:r>
            <a:r>
              <a:rPr sz="4200" b="1" dirty="0">
                <a:latin typeface="Montserrat"/>
                <a:cs typeface="Montserrat"/>
              </a:rPr>
              <a:t>АКЦЕНТ</a:t>
            </a:r>
            <a:r>
              <a:rPr sz="4200" b="1" spc="-80" dirty="0">
                <a:latin typeface="Montserrat"/>
                <a:cs typeface="Montserrat"/>
              </a:rPr>
              <a:t> </a:t>
            </a:r>
            <a:r>
              <a:rPr sz="4200" b="1" spc="-10" dirty="0">
                <a:latin typeface="Montserrat"/>
                <a:cs typeface="Montserrat"/>
              </a:rPr>
              <a:t>2026.</a:t>
            </a:r>
            <a:endParaRPr sz="4200">
              <a:latin typeface="Montserrat"/>
              <a:cs typeface="Montserrat"/>
            </a:endParaRPr>
          </a:p>
          <a:p>
            <a:pPr marL="977265">
              <a:lnSpc>
                <a:spcPct val="100000"/>
              </a:lnSpc>
              <a:spcBef>
                <a:spcPts val="240"/>
              </a:spcBef>
            </a:pPr>
            <a:r>
              <a:rPr sz="3000" dirty="0">
                <a:latin typeface="Montserrat"/>
                <a:cs typeface="Montserrat"/>
              </a:rPr>
              <a:t>Ваш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бренд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может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быть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dirty="0">
                <a:latin typeface="Montserrat"/>
                <a:cs typeface="Montserrat"/>
              </a:rPr>
              <a:t>его</a:t>
            </a:r>
            <a:r>
              <a:rPr sz="3000" spc="35" dirty="0">
                <a:latin typeface="Montserrat"/>
                <a:cs typeface="Montserrat"/>
              </a:rPr>
              <a:t> </a:t>
            </a:r>
            <a:r>
              <a:rPr sz="3000" spc="-10" dirty="0">
                <a:latin typeface="Montserrat"/>
                <a:cs typeface="Montserrat"/>
              </a:rPr>
              <a:t>законодателем!</a:t>
            </a:r>
            <a:endParaRPr sz="3000">
              <a:latin typeface="Montserrat"/>
              <a:cs typeface="Montserra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20104721" cy="6073140"/>
            <a:chOff x="20941" y="0"/>
            <a:chExt cx="20083780" cy="6073140"/>
          </a:xfrm>
        </p:grpSpPr>
        <p:pic>
          <p:nvPicPr>
            <p:cNvPr id="8" name="object 8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70312" y="0"/>
              <a:ext cx="12133787" cy="60731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" y="0"/>
              <a:ext cx="7989142" cy="607311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11335" y="6162986"/>
            <a:ext cx="279971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Brunello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Cucinelli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2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5" dirty="0">
                <a:latin typeface="Montserrat"/>
                <a:cs typeface="Montserrat"/>
              </a:rPr>
              <a:t>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19191" y="6162986"/>
            <a:ext cx="153225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Hermès</a:t>
            </a:r>
            <a:r>
              <a:rPr sz="1150" spc="4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Resort</a:t>
            </a:r>
            <a:r>
              <a:rPr sz="1150" spc="45" dirty="0">
                <a:latin typeface="Montserrat"/>
                <a:cs typeface="Montserrat"/>
              </a:rPr>
              <a:t> </a:t>
            </a:r>
            <a:r>
              <a:rPr sz="1150" spc="-20" dirty="0">
                <a:latin typeface="Montserrat"/>
                <a:cs typeface="Montserrat"/>
              </a:rPr>
              <a:t>2026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46555" y="6162986"/>
            <a:ext cx="219519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Chanel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0" dirty="0">
                <a:latin typeface="Montserrat"/>
                <a:cs typeface="Montserrat"/>
              </a:rPr>
              <a:t>2026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621383" y="6162986"/>
            <a:ext cx="279971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Brunello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Cucinelli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2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5" dirty="0">
                <a:latin typeface="Montserrat"/>
                <a:cs typeface="Montserrat"/>
              </a:rPr>
              <a:t>26</a:t>
            </a:r>
            <a:endParaRPr sz="1150">
              <a:latin typeface="Montserrat"/>
              <a:cs typeface="Montserra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830622" y="6162986"/>
            <a:ext cx="2588260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dirty="0">
                <a:latin typeface="Montserrat"/>
                <a:cs typeface="Montserrat"/>
              </a:rPr>
              <a:t>Sergio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Hudson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Fall</a:t>
            </a:r>
            <a:r>
              <a:rPr sz="1150" spc="15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Winter</a:t>
            </a:r>
            <a:r>
              <a:rPr sz="1150" spc="10" dirty="0">
                <a:latin typeface="Montserrat"/>
                <a:cs typeface="Montserrat"/>
              </a:rPr>
              <a:t> </a:t>
            </a:r>
            <a:r>
              <a:rPr sz="1150" dirty="0">
                <a:latin typeface="Montserrat"/>
                <a:cs typeface="Montserrat"/>
              </a:rPr>
              <a:t>2025-</a:t>
            </a:r>
            <a:r>
              <a:rPr sz="1150" spc="-25" dirty="0">
                <a:latin typeface="Montserrat"/>
                <a:cs typeface="Montserrat"/>
              </a:rPr>
              <a:t>26</a:t>
            </a:r>
            <a:endParaRPr sz="11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825" y="2617220"/>
            <a:ext cx="2918337" cy="207228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696" y="7015493"/>
            <a:ext cx="4816596" cy="12041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101" y="7196115"/>
            <a:ext cx="1083736" cy="78269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23968" y="2562763"/>
            <a:ext cx="5607050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60" dirty="0">
                <a:latin typeface="Loretta"/>
                <a:cs typeface="Loretta"/>
              </a:rPr>
              <a:t>CREEP-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7355" y="2582435"/>
            <a:ext cx="120396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spc="-10" dirty="0">
                <a:latin typeface="Montserrat"/>
                <a:cs typeface="Montserrat"/>
              </a:rPr>
              <a:t>Бейсболка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9052" y="4144522"/>
            <a:ext cx="5766435" cy="2496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полиэстер,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плотность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215</a:t>
            </a:r>
            <a:r>
              <a:rPr sz="1400" b="0" spc="-20" dirty="0">
                <a:latin typeface="Montserrat Thin"/>
                <a:cs typeface="Montserrat Thin"/>
              </a:rPr>
              <a:t> г/м2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450">
              <a:latin typeface="Montserrat Thin"/>
              <a:cs typeface="Montserrat Thin"/>
            </a:endParaRPr>
          </a:p>
          <a:p>
            <a:pPr marL="33020" marR="1221740" algn="just">
              <a:lnSpc>
                <a:spcPct val="101099"/>
              </a:lnSpc>
              <a:spcBef>
                <a:spcPts val="5"/>
              </a:spcBef>
            </a:pPr>
            <a:r>
              <a:rPr sz="1850" dirty="0">
                <a:latin typeface="Montserrat"/>
                <a:cs typeface="Montserrat"/>
              </a:rPr>
              <a:t>Вельвет</a:t>
            </a:r>
            <a:r>
              <a:rPr sz="1850" spc="2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—</a:t>
            </a:r>
            <a:r>
              <a:rPr sz="1850" spc="2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главный</a:t>
            </a:r>
            <a:r>
              <a:rPr sz="1850" spc="250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акцент</a:t>
            </a:r>
            <a:r>
              <a:rPr sz="1850" spc="245" dirty="0">
                <a:latin typeface="Montserrat"/>
                <a:cs typeface="Montserrat"/>
              </a:rPr>
              <a:t>  </a:t>
            </a:r>
            <a:r>
              <a:rPr sz="1850" spc="-10" dirty="0">
                <a:latin typeface="Montserrat"/>
                <a:cs typeface="Montserrat"/>
              </a:rPr>
              <a:t>2026. </a:t>
            </a:r>
            <a:r>
              <a:rPr sz="1850" b="0" dirty="0">
                <a:latin typeface="Montserrat Thin"/>
                <a:cs typeface="Montserrat Thin"/>
              </a:rPr>
              <a:t>Ваш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может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быть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его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законода- </a:t>
            </a:r>
            <a:r>
              <a:rPr sz="1850" b="0" dirty="0">
                <a:latin typeface="Montserrat Thin"/>
                <a:cs typeface="Montserrat Thin"/>
              </a:rPr>
              <a:t>телем.</a:t>
            </a:r>
            <a:r>
              <a:rPr sz="1850" b="0" spc="4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Наши</a:t>
            </a:r>
            <a:r>
              <a:rPr sz="1850" b="0" spc="4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бейсболки</a:t>
            </a:r>
            <a:r>
              <a:rPr sz="1850" b="0" spc="4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4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мелкого </a:t>
            </a:r>
            <a:r>
              <a:rPr sz="1850" b="0" dirty="0">
                <a:latin typeface="Montserrat Thin"/>
                <a:cs typeface="Montserrat Thin"/>
              </a:rPr>
              <a:t>вельвета</a:t>
            </a:r>
            <a:r>
              <a:rPr sz="1850" b="0" spc="24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-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это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готовое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стильное</a:t>
            </a:r>
            <a:r>
              <a:rPr sz="1850" b="0" spc="235" dirty="0">
                <a:latin typeface="Montserrat Thin"/>
                <a:cs typeface="Montserrat Thin"/>
              </a:rPr>
              <a:t> </a:t>
            </a:r>
            <a:r>
              <a:rPr sz="1850" b="0" spc="-25" dirty="0">
                <a:latin typeface="Montserrat Thin"/>
                <a:cs typeface="Montserrat Thin"/>
              </a:rPr>
              <a:t>ре- </a:t>
            </a:r>
            <a:r>
              <a:rPr sz="1850" b="0" dirty="0">
                <a:latin typeface="Montserrat Thin"/>
                <a:cs typeface="Montserrat Thin"/>
              </a:rPr>
              <a:t>шение,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которое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переносит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тренд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b="0" spc="-25" dirty="0">
                <a:latin typeface="Montserrat Thin"/>
                <a:cs typeface="Montserrat Thin"/>
              </a:rPr>
              <a:t>ми- </a:t>
            </a:r>
            <a:r>
              <a:rPr sz="1850" b="0" dirty="0">
                <a:latin typeface="Montserrat Thin"/>
                <a:cs typeface="Montserrat Thin"/>
              </a:rPr>
              <a:t>ровых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подиумов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формат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бренди- </a:t>
            </a:r>
            <a:r>
              <a:rPr sz="1850" b="0" dirty="0">
                <a:latin typeface="Montserrat Thin"/>
                <a:cs typeface="Montserrat Thin"/>
              </a:rPr>
              <a:t>рованного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мерча.</a:t>
            </a:r>
            <a:endParaRPr sz="1850">
              <a:latin typeface="Montserrat Thin"/>
              <a:cs typeface="Montserrat Thi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35552" y="2373258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57150" y="2413422"/>
            <a:ext cx="1049020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>
                <a:hlinkClick r:id="rId5"/>
              </a:rPr>
              <a:t>25449-</a:t>
            </a:r>
            <a:r>
              <a:rPr spc="-50" dirty="0">
                <a:hlinkClick r:id="rId5"/>
              </a:rPr>
              <a:t>S</a:t>
            </a:r>
            <a:endParaRPr spc="-50" dirty="0"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62520" y="0"/>
            <a:ext cx="10041579" cy="113085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7334" y="2581811"/>
            <a:ext cx="3004315" cy="20299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480" y="6439594"/>
            <a:ext cx="6334885" cy="126697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4439" y="2552292"/>
            <a:ext cx="5988050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dirty="0">
                <a:latin typeface="Loretta"/>
                <a:cs typeface="Loretta"/>
              </a:rPr>
              <a:t>C</a:t>
            </a:r>
            <a:r>
              <a:rPr sz="10750" spc="-120" dirty="0">
                <a:latin typeface="Loretta"/>
                <a:cs typeface="Loretta"/>
              </a:rPr>
              <a:t>O</a:t>
            </a:r>
            <a:r>
              <a:rPr sz="10750" dirty="0">
                <a:latin typeface="Loretta"/>
                <a:cs typeface="Loretta"/>
              </a:rPr>
              <a:t>R</a:t>
            </a:r>
            <a:r>
              <a:rPr sz="10750" spc="-455" dirty="0">
                <a:latin typeface="Loretta"/>
                <a:cs typeface="Loretta"/>
              </a:rPr>
              <a:t>D</a:t>
            </a:r>
            <a:r>
              <a:rPr sz="10750" spc="-540" dirty="0">
                <a:latin typeface="Loretta"/>
                <a:cs typeface="Loretta"/>
              </a:rPr>
              <a:t>Y</a:t>
            </a:r>
            <a:r>
              <a:rPr sz="10750" dirty="0">
                <a:latin typeface="Loretta"/>
                <a:cs typeface="Loretta"/>
              </a:rPr>
              <a:t>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288" y="2571964"/>
            <a:ext cx="120396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spc="-10" dirty="0">
                <a:latin typeface="Montserrat"/>
                <a:cs typeface="Montserrat"/>
              </a:rPr>
              <a:t>Бейсболка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04139" y="2362787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>
                <a:hlinkClick r:id="rId4"/>
              </a:rPr>
              <a:t>254123-</a:t>
            </a:r>
            <a:r>
              <a:rPr spc="-50" dirty="0">
                <a:hlinkClick r:id="rId4"/>
              </a:rPr>
              <a:t>S</a:t>
            </a:r>
            <a:endParaRPr spc="-50" dirty="0"/>
          </a:p>
        </p:txBody>
      </p:sp>
      <p:sp>
        <p:nvSpPr>
          <p:cNvPr id="8" name="object 8"/>
          <p:cNvSpPr txBox="1"/>
          <p:nvPr/>
        </p:nvSpPr>
        <p:spPr>
          <a:xfrm>
            <a:off x="458489" y="4134051"/>
            <a:ext cx="5823585" cy="217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полиэстер,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плотность</a:t>
            </a:r>
            <a:r>
              <a:rPr sz="1400" b="0" spc="-25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230</a:t>
            </a:r>
            <a:r>
              <a:rPr sz="1400" b="0" spc="-20" dirty="0">
                <a:latin typeface="Montserrat Thin"/>
                <a:cs typeface="Montserrat Thin"/>
              </a:rPr>
              <a:t> г/м2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Montserrat Thin"/>
              <a:cs typeface="Montserrat Thin"/>
            </a:endParaRPr>
          </a:p>
          <a:p>
            <a:pPr marL="12700" marR="1300480" algn="just">
              <a:lnSpc>
                <a:spcPct val="101099"/>
              </a:lnSpc>
            </a:pPr>
            <a:r>
              <a:rPr sz="1850" spc="-20" dirty="0">
                <a:latin typeface="Montserrat"/>
                <a:cs typeface="Montserrat"/>
              </a:rPr>
              <a:t>Cordy-</a:t>
            </a:r>
            <a:r>
              <a:rPr sz="1850" dirty="0">
                <a:latin typeface="Montserrat"/>
                <a:cs typeface="Montserrat"/>
              </a:rPr>
              <a:t>S</a:t>
            </a:r>
            <a:r>
              <a:rPr sz="1850" spc="16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—</a:t>
            </a:r>
            <a:r>
              <a:rPr sz="1850" spc="170" dirty="0">
                <a:latin typeface="Montserrat"/>
                <a:cs typeface="Montserrat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1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крупного</a:t>
            </a:r>
            <a:r>
              <a:rPr sz="1850" b="0" spc="1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вельвета</a:t>
            </a:r>
            <a:r>
              <a:rPr sz="1850" b="0" spc="160" dirty="0">
                <a:latin typeface="Montserrat Thin"/>
                <a:cs typeface="Montserrat Thin"/>
              </a:rPr>
              <a:t> </a:t>
            </a:r>
            <a:r>
              <a:rPr sz="1850" b="0" spc="-25" dirty="0">
                <a:latin typeface="Montserrat Thin"/>
                <a:cs typeface="Montserrat Thin"/>
              </a:rPr>
              <a:t>для </a:t>
            </a:r>
            <a:r>
              <a:rPr sz="1850" b="0" dirty="0">
                <a:latin typeface="Montserrat Thin"/>
                <a:cs typeface="Montserrat Thin"/>
              </a:rPr>
              <a:t>смелого</a:t>
            </a:r>
            <a:r>
              <a:rPr sz="1850" b="0" spc="4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заявления.</a:t>
            </a:r>
            <a:r>
              <a:rPr sz="1850" b="0" spc="4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Сложные</a:t>
            </a:r>
            <a:r>
              <a:rPr sz="1850" b="0" spc="43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оттен- </a:t>
            </a:r>
            <a:r>
              <a:rPr sz="1850" b="0" dirty="0">
                <a:latin typeface="Montserrat Thin"/>
                <a:cs typeface="Montserrat Thin"/>
              </a:rPr>
              <a:t>ки</a:t>
            </a:r>
            <a:r>
              <a:rPr sz="1850" b="0" spc="455" dirty="0">
                <a:latin typeface="Montserrat Thin"/>
                <a:cs typeface="Montserrat Thin"/>
              </a:rPr>
              <a:t>    </a:t>
            </a:r>
            <a:r>
              <a:rPr sz="1850" b="0" dirty="0">
                <a:latin typeface="Montserrat Thin"/>
                <a:cs typeface="Montserrat Thin"/>
              </a:rPr>
              <a:t>подчеркнут</a:t>
            </a:r>
            <a:r>
              <a:rPr sz="1850" b="0" spc="459" dirty="0">
                <a:latin typeface="Montserrat Thin"/>
                <a:cs typeface="Montserrat Thin"/>
              </a:rPr>
              <a:t>    </a:t>
            </a:r>
            <a:r>
              <a:rPr sz="1850" b="0" spc="-10" dirty="0">
                <a:latin typeface="Montserrat Thin"/>
                <a:cs typeface="Montserrat Thin"/>
              </a:rPr>
              <a:t>премиальность </a:t>
            </a:r>
            <a:r>
              <a:rPr sz="1850" b="0" dirty="0">
                <a:latin typeface="Montserrat Thin"/>
                <a:cs typeface="Montserrat Thin"/>
              </a:rPr>
              <a:t>вашего</a:t>
            </a:r>
            <a:r>
              <a:rPr sz="1850" b="0" spc="1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бренда.</a:t>
            </a:r>
            <a:r>
              <a:rPr sz="1850" b="0" spc="1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Успейте</a:t>
            </a:r>
            <a:r>
              <a:rPr sz="1850" b="0" spc="1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создать</a:t>
            </a:r>
            <a:r>
              <a:rPr sz="1850" b="0" spc="114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кол- </a:t>
            </a:r>
            <a:r>
              <a:rPr sz="1850" b="0" dirty="0">
                <a:latin typeface="Montserrat Thin"/>
                <a:cs typeface="Montserrat Thin"/>
              </a:rPr>
              <a:t>лекцию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для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самых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стильных</a:t>
            </a:r>
            <a:r>
              <a:rPr sz="1850" b="0" spc="47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клиен- </a:t>
            </a:r>
            <a:r>
              <a:rPr sz="1850" b="0" dirty="0">
                <a:latin typeface="Montserrat Thin"/>
                <a:cs typeface="Montserrat Thin"/>
              </a:rPr>
              <a:t>тов</a:t>
            </a:r>
            <a:r>
              <a:rPr sz="1850" b="0" spc="-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-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этом</a:t>
            </a:r>
            <a:r>
              <a:rPr sz="1850" b="0" spc="-1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сезоне!</a:t>
            </a:r>
            <a:endParaRPr sz="1850">
              <a:latin typeface="Montserrat Thin"/>
              <a:cs typeface="Montserrat Thi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915989" y="0"/>
            <a:ext cx="12188190" cy="11308715"/>
            <a:chOff x="7915989" y="0"/>
            <a:chExt cx="12188190" cy="1130871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83462" y="0"/>
              <a:ext cx="10020637" cy="113085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915989" y="5978875"/>
              <a:ext cx="4471670" cy="4471670"/>
            </a:xfrm>
            <a:custGeom>
              <a:avLst/>
              <a:gdLst/>
              <a:ahLst/>
              <a:cxnLst/>
              <a:rect l="l" t="t" r="r" b="b"/>
              <a:pathLst>
                <a:path w="4471670" h="4471670">
                  <a:moveTo>
                    <a:pt x="2235534" y="0"/>
                  </a:moveTo>
                  <a:lnTo>
                    <a:pt x="2186920" y="518"/>
                  </a:lnTo>
                  <a:lnTo>
                    <a:pt x="2138561" y="2065"/>
                  </a:lnTo>
                  <a:lnTo>
                    <a:pt x="2090465" y="4631"/>
                  </a:lnTo>
                  <a:lnTo>
                    <a:pt x="2042643" y="8205"/>
                  </a:lnTo>
                  <a:lnTo>
                    <a:pt x="1995106" y="12777"/>
                  </a:lnTo>
                  <a:lnTo>
                    <a:pt x="1947864" y="18337"/>
                  </a:lnTo>
                  <a:lnTo>
                    <a:pt x="1900928" y="24873"/>
                  </a:lnTo>
                  <a:lnTo>
                    <a:pt x="1854309" y="32375"/>
                  </a:lnTo>
                  <a:lnTo>
                    <a:pt x="1808016" y="40833"/>
                  </a:lnTo>
                  <a:lnTo>
                    <a:pt x="1762060" y="50237"/>
                  </a:lnTo>
                  <a:lnTo>
                    <a:pt x="1716452" y="60575"/>
                  </a:lnTo>
                  <a:lnTo>
                    <a:pt x="1671202" y="71838"/>
                  </a:lnTo>
                  <a:lnTo>
                    <a:pt x="1626320" y="84015"/>
                  </a:lnTo>
                  <a:lnTo>
                    <a:pt x="1581818" y="97095"/>
                  </a:lnTo>
                  <a:lnTo>
                    <a:pt x="1537706" y="111067"/>
                  </a:lnTo>
                  <a:lnTo>
                    <a:pt x="1493993" y="125923"/>
                  </a:lnTo>
                  <a:lnTo>
                    <a:pt x="1450692" y="141650"/>
                  </a:lnTo>
                  <a:lnTo>
                    <a:pt x="1407811" y="158239"/>
                  </a:lnTo>
                  <a:lnTo>
                    <a:pt x="1365362" y="175679"/>
                  </a:lnTo>
                  <a:lnTo>
                    <a:pt x="1323355" y="193959"/>
                  </a:lnTo>
                  <a:lnTo>
                    <a:pt x="1281800" y="213069"/>
                  </a:lnTo>
                  <a:lnTo>
                    <a:pt x="1240709" y="232999"/>
                  </a:lnTo>
                  <a:lnTo>
                    <a:pt x="1200091" y="253737"/>
                  </a:lnTo>
                  <a:lnTo>
                    <a:pt x="1159957" y="275275"/>
                  </a:lnTo>
                  <a:lnTo>
                    <a:pt x="1120317" y="297600"/>
                  </a:lnTo>
                  <a:lnTo>
                    <a:pt x="1081183" y="320703"/>
                  </a:lnTo>
                  <a:lnTo>
                    <a:pt x="1042564" y="344573"/>
                  </a:lnTo>
                  <a:lnTo>
                    <a:pt x="1004470" y="369199"/>
                  </a:lnTo>
                  <a:lnTo>
                    <a:pt x="966914" y="394572"/>
                  </a:lnTo>
                  <a:lnTo>
                    <a:pt x="929904" y="420680"/>
                  </a:lnTo>
                  <a:lnTo>
                    <a:pt x="893451" y="447514"/>
                  </a:lnTo>
                  <a:lnTo>
                    <a:pt x="857567" y="475062"/>
                  </a:lnTo>
                  <a:lnTo>
                    <a:pt x="822260" y="503314"/>
                  </a:lnTo>
                  <a:lnTo>
                    <a:pt x="787543" y="532260"/>
                  </a:lnTo>
                  <a:lnTo>
                    <a:pt x="753425" y="561889"/>
                  </a:lnTo>
                  <a:lnTo>
                    <a:pt x="719917" y="592191"/>
                  </a:lnTo>
                  <a:lnTo>
                    <a:pt x="687029" y="623156"/>
                  </a:lnTo>
                  <a:lnTo>
                    <a:pt x="654771" y="654771"/>
                  </a:lnTo>
                  <a:lnTo>
                    <a:pt x="623156" y="687029"/>
                  </a:lnTo>
                  <a:lnTo>
                    <a:pt x="592191" y="719917"/>
                  </a:lnTo>
                  <a:lnTo>
                    <a:pt x="561889" y="753425"/>
                  </a:lnTo>
                  <a:lnTo>
                    <a:pt x="532260" y="787543"/>
                  </a:lnTo>
                  <a:lnTo>
                    <a:pt x="503314" y="822260"/>
                  </a:lnTo>
                  <a:lnTo>
                    <a:pt x="475062" y="857567"/>
                  </a:lnTo>
                  <a:lnTo>
                    <a:pt x="447514" y="893451"/>
                  </a:lnTo>
                  <a:lnTo>
                    <a:pt x="420680" y="929904"/>
                  </a:lnTo>
                  <a:lnTo>
                    <a:pt x="394572" y="966914"/>
                  </a:lnTo>
                  <a:lnTo>
                    <a:pt x="369199" y="1004470"/>
                  </a:lnTo>
                  <a:lnTo>
                    <a:pt x="344573" y="1042564"/>
                  </a:lnTo>
                  <a:lnTo>
                    <a:pt x="320703" y="1081183"/>
                  </a:lnTo>
                  <a:lnTo>
                    <a:pt x="297600" y="1120317"/>
                  </a:lnTo>
                  <a:lnTo>
                    <a:pt x="275275" y="1159957"/>
                  </a:lnTo>
                  <a:lnTo>
                    <a:pt x="253737" y="1200091"/>
                  </a:lnTo>
                  <a:lnTo>
                    <a:pt x="232999" y="1240709"/>
                  </a:lnTo>
                  <a:lnTo>
                    <a:pt x="213069" y="1281800"/>
                  </a:lnTo>
                  <a:lnTo>
                    <a:pt x="193959" y="1323355"/>
                  </a:lnTo>
                  <a:lnTo>
                    <a:pt x="175679" y="1365362"/>
                  </a:lnTo>
                  <a:lnTo>
                    <a:pt x="158239" y="1407811"/>
                  </a:lnTo>
                  <a:lnTo>
                    <a:pt x="141650" y="1450692"/>
                  </a:lnTo>
                  <a:lnTo>
                    <a:pt x="125923" y="1493993"/>
                  </a:lnTo>
                  <a:lnTo>
                    <a:pt x="111067" y="1537706"/>
                  </a:lnTo>
                  <a:lnTo>
                    <a:pt x="97095" y="1581818"/>
                  </a:lnTo>
                  <a:lnTo>
                    <a:pt x="84015" y="1626320"/>
                  </a:lnTo>
                  <a:lnTo>
                    <a:pt x="71838" y="1671202"/>
                  </a:lnTo>
                  <a:lnTo>
                    <a:pt x="60575" y="1716452"/>
                  </a:lnTo>
                  <a:lnTo>
                    <a:pt x="50237" y="1762060"/>
                  </a:lnTo>
                  <a:lnTo>
                    <a:pt x="40833" y="1808016"/>
                  </a:lnTo>
                  <a:lnTo>
                    <a:pt x="32375" y="1854309"/>
                  </a:lnTo>
                  <a:lnTo>
                    <a:pt x="24873" y="1900928"/>
                  </a:lnTo>
                  <a:lnTo>
                    <a:pt x="18337" y="1947864"/>
                  </a:lnTo>
                  <a:lnTo>
                    <a:pt x="12777" y="1995106"/>
                  </a:lnTo>
                  <a:lnTo>
                    <a:pt x="8205" y="2042643"/>
                  </a:lnTo>
                  <a:lnTo>
                    <a:pt x="4631" y="2090465"/>
                  </a:lnTo>
                  <a:lnTo>
                    <a:pt x="2065" y="2138561"/>
                  </a:lnTo>
                  <a:lnTo>
                    <a:pt x="518" y="2186920"/>
                  </a:lnTo>
                  <a:lnTo>
                    <a:pt x="0" y="2235534"/>
                  </a:lnTo>
                  <a:lnTo>
                    <a:pt x="518" y="2284147"/>
                  </a:lnTo>
                  <a:lnTo>
                    <a:pt x="2065" y="2332507"/>
                  </a:lnTo>
                  <a:lnTo>
                    <a:pt x="4631" y="2380603"/>
                  </a:lnTo>
                  <a:lnTo>
                    <a:pt x="8205" y="2428424"/>
                  </a:lnTo>
                  <a:lnTo>
                    <a:pt x="12777" y="2475961"/>
                  </a:lnTo>
                  <a:lnTo>
                    <a:pt x="18337" y="2523203"/>
                  </a:lnTo>
                  <a:lnTo>
                    <a:pt x="24873" y="2570139"/>
                  </a:lnTo>
                  <a:lnTo>
                    <a:pt x="32375" y="2616759"/>
                  </a:lnTo>
                  <a:lnTo>
                    <a:pt x="40833" y="2663052"/>
                  </a:lnTo>
                  <a:lnTo>
                    <a:pt x="50237" y="2709007"/>
                  </a:lnTo>
                  <a:lnTo>
                    <a:pt x="60575" y="2754615"/>
                  </a:lnTo>
                  <a:lnTo>
                    <a:pt x="71838" y="2799865"/>
                  </a:lnTo>
                  <a:lnTo>
                    <a:pt x="84015" y="2844747"/>
                  </a:lnTo>
                  <a:lnTo>
                    <a:pt x="97095" y="2889249"/>
                  </a:lnTo>
                  <a:lnTo>
                    <a:pt x="111067" y="2933361"/>
                  </a:lnTo>
                  <a:lnTo>
                    <a:pt x="125923" y="2977074"/>
                  </a:lnTo>
                  <a:lnTo>
                    <a:pt x="141650" y="3020375"/>
                  </a:lnTo>
                  <a:lnTo>
                    <a:pt x="158239" y="3063256"/>
                  </a:lnTo>
                  <a:lnTo>
                    <a:pt x="175679" y="3105705"/>
                  </a:lnTo>
                  <a:lnTo>
                    <a:pt x="193959" y="3147712"/>
                  </a:lnTo>
                  <a:lnTo>
                    <a:pt x="213069" y="3189267"/>
                  </a:lnTo>
                  <a:lnTo>
                    <a:pt x="232999" y="3230358"/>
                  </a:lnTo>
                  <a:lnTo>
                    <a:pt x="253737" y="3270976"/>
                  </a:lnTo>
                  <a:lnTo>
                    <a:pt x="275275" y="3311110"/>
                  </a:lnTo>
                  <a:lnTo>
                    <a:pt x="297600" y="3350750"/>
                  </a:lnTo>
                  <a:lnTo>
                    <a:pt x="320703" y="3389884"/>
                  </a:lnTo>
                  <a:lnTo>
                    <a:pt x="344573" y="3428504"/>
                  </a:lnTo>
                  <a:lnTo>
                    <a:pt x="369199" y="3466597"/>
                  </a:lnTo>
                  <a:lnTo>
                    <a:pt x="394572" y="3504153"/>
                  </a:lnTo>
                  <a:lnTo>
                    <a:pt x="420680" y="3541163"/>
                  </a:lnTo>
                  <a:lnTo>
                    <a:pt x="447514" y="3577616"/>
                  </a:lnTo>
                  <a:lnTo>
                    <a:pt x="475062" y="3613500"/>
                  </a:lnTo>
                  <a:lnTo>
                    <a:pt x="503314" y="3648807"/>
                  </a:lnTo>
                  <a:lnTo>
                    <a:pt x="532260" y="3683524"/>
                  </a:lnTo>
                  <a:lnTo>
                    <a:pt x="561889" y="3717642"/>
                  </a:lnTo>
                  <a:lnTo>
                    <a:pt x="592191" y="3751150"/>
                  </a:lnTo>
                  <a:lnTo>
                    <a:pt x="623156" y="3784038"/>
                  </a:lnTo>
                  <a:lnTo>
                    <a:pt x="654771" y="3816296"/>
                  </a:lnTo>
                  <a:lnTo>
                    <a:pt x="687029" y="3847912"/>
                  </a:lnTo>
                  <a:lnTo>
                    <a:pt x="719917" y="3878876"/>
                  </a:lnTo>
                  <a:lnTo>
                    <a:pt x="753425" y="3909178"/>
                  </a:lnTo>
                  <a:lnTo>
                    <a:pt x="787543" y="3938807"/>
                  </a:lnTo>
                  <a:lnTo>
                    <a:pt x="822260" y="3967753"/>
                  </a:lnTo>
                  <a:lnTo>
                    <a:pt x="857567" y="3996005"/>
                  </a:lnTo>
                  <a:lnTo>
                    <a:pt x="893451" y="4023553"/>
                  </a:lnTo>
                  <a:lnTo>
                    <a:pt x="929904" y="4050387"/>
                  </a:lnTo>
                  <a:lnTo>
                    <a:pt x="966914" y="4076495"/>
                  </a:lnTo>
                  <a:lnTo>
                    <a:pt x="1004470" y="4101868"/>
                  </a:lnTo>
                  <a:lnTo>
                    <a:pt x="1042564" y="4126494"/>
                  </a:lnTo>
                  <a:lnTo>
                    <a:pt x="1081183" y="4150364"/>
                  </a:lnTo>
                  <a:lnTo>
                    <a:pt x="1120317" y="4173467"/>
                  </a:lnTo>
                  <a:lnTo>
                    <a:pt x="1159957" y="4195792"/>
                  </a:lnTo>
                  <a:lnTo>
                    <a:pt x="1200091" y="4217330"/>
                  </a:lnTo>
                  <a:lnTo>
                    <a:pt x="1240709" y="4238068"/>
                  </a:lnTo>
                  <a:lnTo>
                    <a:pt x="1281800" y="4257998"/>
                  </a:lnTo>
                  <a:lnTo>
                    <a:pt x="1323355" y="4277108"/>
                  </a:lnTo>
                  <a:lnTo>
                    <a:pt x="1365362" y="4295389"/>
                  </a:lnTo>
                  <a:lnTo>
                    <a:pt x="1407811" y="4312828"/>
                  </a:lnTo>
                  <a:lnTo>
                    <a:pt x="1450692" y="4329417"/>
                  </a:lnTo>
                  <a:lnTo>
                    <a:pt x="1493993" y="4345144"/>
                  </a:lnTo>
                  <a:lnTo>
                    <a:pt x="1537706" y="4360000"/>
                  </a:lnTo>
                  <a:lnTo>
                    <a:pt x="1581818" y="4373972"/>
                  </a:lnTo>
                  <a:lnTo>
                    <a:pt x="1626320" y="4387052"/>
                  </a:lnTo>
                  <a:lnTo>
                    <a:pt x="1671202" y="4399229"/>
                  </a:lnTo>
                  <a:lnTo>
                    <a:pt x="1716452" y="4410492"/>
                  </a:lnTo>
                  <a:lnTo>
                    <a:pt x="1762060" y="4420830"/>
                  </a:lnTo>
                  <a:lnTo>
                    <a:pt x="1808016" y="4430234"/>
                  </a:lnTo>
                  <a:lnTo>
                    <a:pt x="1854309" y="4438692"/>
                  </a:lnTo>
                  <a:lnTo>
                    <a:pt x="1900928" y="4446194"/>
                  </a:lnTo>
                  <a:lnTo>
                    <a:pt x="1947864" y="4452730"/>
                  </a:lnTo>
                  <a:lnTo>
                    <a:pt x="1995106" y="4458290"/>
                  </a:lnTo>
                  <a:lnTo>
                    <a:pt x="2042643" y="4462862"/>
                  </a:lnTo>
                  <a:lnTo>
                    <a:pt x="2090465" y="4466436"/>
                  </a:lnTo>
                  <a:lnTo>
                    <a:pt x="2138561" y="4469002"/>
                  </a:lnTo>
                  <a:lnTo>
                    <a:pt x="2186920" y="4470549"/>
                  </a:lnTo>
                  <a:lnTo>
                    <a:pt x="2235534" y="4471068"/>
                  </a:lnTo>
                  <a:lnTo>
                    <a:pt x="2284147" y="4470549"/>
                  </a:lnTo>
                  <a:lnTo>
                    <a:pt x="2332507" y="4469002"/>
                  </a:lnTo>
                  <a:lnTo>
                    <a:pt x="2380603" y="4466436"/>
                  </a:lnTo>
                  <a:lnTo>
                    <a:pt x="2428424" y="4462862"/>
                  </a:lnTo>
                  <a:lnTo>
                    <a:pt x="2475961" y="4458290"/>
                  </a:lnTo>
                  <a:lnTo>
                    <a:pt x="2523203" y="4452730"/>
                  </a:lnTo>
                  <a:lnTo>
                    <a:pt x="2570139" y="4446194"/>
                  </a:lnTo>
                  <a:lnTo>
                    <a:pt x="2616759" y="4438692"/>
                  </a:lnTo>
                  <a:lnTo>
                    <a:pt x="2663052" y="4430234"/>
                  </a:lnTo>
                  <a:lnTo>
                    <a:pt x="2709007" y="4420830"/>
                  </a:lnTo>
                  <a:lnTo>
                    <a:pt x="2754615" y="4410492"/>
                  </a:lnTo>
                  <a:lnTo>
                    <a:pt x="2799865" y="4399229"/>
                  </a:lnTo>
                  <a:lnTo>
                    <a:pt x="2844747" y="4387052"/>
                  </a:lnTo>
                  <a:lnTo>
                    <a:pt x="2889249" y="4373972"/>
                  </a:lnTo>
                  <a:lnTo>
                    <a:pt x="2933361" y="4360000"/>
                  </a:lnTo>
                  <a:lnTo>
                    <a:pt x="2977074" y="4345144"/>
                  </a:lnTo>
                  <a:lnTo>
                    <a:pt x="3020375" y="4329417"/>
                  </a:lnTo>
                  <a:lnTo>
                    <a:pt x="3063256" y="4312828"/>
                  </a:lnTo>
                  <a:lnTo>
                    <a:pt x="3105705" y="4295389"/>
                  </a:lnTo>
                  <a:lnTo>
                    <a:pt x="3147712" y="4277108"/>
                  </a:lnTo>
                  <a:lnTo>
                    <a:pt x="3189267" y="4257998"/>
                  </a:lnTo>
                  <a:lnTo>
                    <a:pt x="3230358" y="4238068"/>
                  </a:lnTo>
                  <a:lnTo>
                    <a:pt x="3270976" y="4217330"/>
                  </a:lnTo>
                  <a:lnTo>
                    <a:pt x="3311110" y="4195792"/>
                  </a:lnTo>
                  <a:lnTo>
                    <a:pt x="3350750" y="4173467"/>
                  </a:lnTo>
                  <a:lnTo>
                    <a:pt x="3389884" y="4150364"/>
                  </a:lnTo>
                  <a:lnTo>
                    <a:pt x="3428504" y="4126494"/>
                  </a:lnTo>
                  <a:lnTo>
                    <a:pt x="3466597" y="4101868"/>
                  </a:lnTo>
                  <a:lnTo>
                    <a:pt x="3504153" y="4076495"/>
                  </a:lnTo>
                  <a:lnTo>
                    <a:pt x="3541163" y="4050387"/>
                  </a:lnTo>
                  <a:lnTo>
                    <a:pt x="3577616" y="4023553"/>
                  </a:lnTo>
                  <a:lnTo>
                    <a:pt x="3613500" y="3996005"/>
                  </a:lnTo>
                  <a:lnTo>
                    <a:pt x="3648807" y="3967753"/>
                  </a:lnTo>
                  <a:lnTo>
                    <a:pt x="3683524" y="3938807"/>
                  </a:lnTo>
                  <a:lnTo>
                    <a:pt x="3717642" y="3909178"/>
                  </a:lnTo>
                  <a:lnTo>
                    <a:pt x="3751150" y="3878876"/>
                  </a:lnTo>
                  <a:lnTo>
                    <a:pt x="3784038" y="3847912"/>
                  </a:lnTo>
                  <a:lnTo>
                    <a:pt x="3816296" y="3816296"/>
                  </a:lnTo>
                  <a:lnTo>
                    <a:pt x="3847912" y="3784038"/>
                  </a:lnTo>
                  <a:lnTo>
                    <a:pt x="3878876" y="3751150"/>
                  </a:lnTo>
                  <a:lnTo>
                    <a:pt x="3909178" y="3717642"/>
                  </a:lnTo>
                  <a:lnTo>
                    <a:pt x="3938807" y="3683524"/>
                  </a:lnTo>
                  <a:lnTo>
                    <a:pt x="3967753" y="3648807"/>
                  </a:lnTo>
                  <a:lnTo>
                    <a:pt x="3996005" y="3613500"/>
                  </a:lnTo>
                  <a:lnTo>
                    <a:pt x="4023553" y="3577616"/>
                  </a:lnTo>
                  <a:lnTo>
                    <a:pt x="4050387" y="3541163"/>
                  </a:lnTo>
                  <a:lnTo>
                    <a:pt x="4076495" y="3504153"/>
                  </a:lnTo>
                  <a:lnTo>
                    <a:pt x="4101868" y="3466597"/>
                  </a:lnTo>
                  <a:lnTo>
                    <a:pt x="4126494" y="3428504"/>
                  </a:lnTo>
                  <a:lnTo>
                    <a:pt x="4150364" y="3389884"/>
                  </a:lnTo>
                  <a:lnTo>
                    <a:pt x="4173467" y="3350750"/>
                  </a:lnTo>
                  <a:lnTo>
                    <a:pt x="4195792" y="3311110"/>
                  </a:lnTo>
                  <a:lnTo>
                    <a:pt x="4217330" y="3270976"/>
                  </a:lnTo>
                  <a:lnTo>
                    <a:pt x="4238068" y="3230358"/>
                  </a:lnTo>
                  <a:lnTo>
                    <a:pt x="4257998" y="3189267"/>
                  </a:lnTo>
                  <a:lnTo>
                    <a:pt x="4277108" y="3147712"/>
                  </a:lnTo>
                  <a:lnTo>
                    <a:pt x="4295389" y="3105705"/>
                  </a:lnTo>
                  <a:lnTo>
                    <a:pt x="4312828" y="3063256"/>
                  </a:lnTo>
                  <a:lnTo>
                    <a:pt x="4329417" y="3020375"/>
                  </a:lnTo>
                  <a:lnTo>
                    <a:pt x="4345144" y="2977074"/>
                  </a:lnTo>
                  <a:lnTo>
                    <a:pt x="4360000" y="2933361"/>
                  </a:lnTo>
                  <a:lnTo>
                    <a:pt x="4373972" y="2889249"/>
                  </a:lnTo>
                  <a:lnTo>
                    <a:pt x="4387052" y="2844747"/>
                  </a:lnTo>
                  <a:lnTo>
                    <a:pt x="4399229" y="2799865"/>
                  </a:lnTo>
                  <a:lnTo>
                    <a:pt x="4410492" y="2754615"/>
                  </a:lnTo>
                  <a:lnTo>
                    <a:pt x="4420830" y="2709007"/>
                  </a:lnTo>
                  <a:lnTo>
                    <a:pt x="4430234" y="2663052"/>
                  </a:lnTo>
                  <a:lnTo>
                    <a:pt x="4438692" y="2616759"/>
                  </a:lnTo>
                  <a:lnTo>
                    <a:pt x="4446194" y="2570139"/>
                  </a:lnTo>
                  <a:lnTo>
                    <a:pt x="4452730" y="2523203"/>
                  </a:lnTo>
                  <a:lnTo>
                    <a:pt x="4458290" y="2475961"/>
                  </a:lnTo>
                  <a:lnTo>
                    <a:pt x="4462862" y="2428424"/>
                  </a:lnTo>
                  <a:lnTo>
                    <a:pt x="4466436" y="2380603"/>
                  </a:lnTo>
                  <a:lnTo>
                    <a:pt x="4469002" y="2332507"/>
                  </a:lnTo>
                  <a:lnTo>
                    <a:pt x="4470549" y="2284147"/>
                  </a:lnTo>
                  <a:lnTo>
                    <a:pt x="4471068" y="2235534"/>
                  </a:lnTo>
                  <a:lnTo>
                    <a:pt x="4470549" y="2186920"/>
                  </a:lnTo>
                  <a:lnTo>
                    <a:pt x="4469002" y="2138561"/>
                  </a:lnTo>
                  <a:lnTo>
                    <a:pt x="4466436" y="2090465"/>
                  </a:lnTo>
                  <a:lnTo>
                    <a:pt x="4462862" y="2042643"/>
                  </a:lnTo>
                  <a:lnTo>
                    <a:pt x="4458290" y="1995106"/>
                  </a:lnTo>
                  <a:lnTo>
                    <a:pt x="4452730" y="1947864"/>
                  </a:lnTo>
                  <a:lnTo>
                    <a:pt x="4446194" y="1900928"/>
                  </a:lnTo>
                  <a:lnTo>
                    <a:pt x="4438692" y="1854309"/>
                  </a:lnTo>
                  <a:lnTo>
                    <a:pt x="4430234" y="1808016"/>
                  </a:lnTo>
                  <a:lnTo>
                    <a:pt x="4420830" y="1762060"/>
                  </a:lnTo>
                  <a:lnTo>
                    <a:pt x="4410492" y="1716452"/>
                  </a:lnTo>
                  <a:lnTo>
                    <a:pt x="4399229" y="1671202"/>
                  </a:lnTo>
                  <a:lnTo>
                    <a:pt x="4387052" y="1626320"/>
                  </a:lnTo>
                  <a:lnTo>
                    <a:pt x="4373972" y="1581818"/>
                  </a:lnTo>
                  <a:lnTo>
                    <a:pt x="4360000" y="1537706"/>
                  </a:lnTo>
                  <a:lnTo>
                    <a:pt x="4345144" y="1493993"/>
                  </a:lnTo>
                  <a:lnTo>
                    <a:pt x="4329417" y="1450692"/>
                  </a:lnTo>
                  <a:lnTo>
                    <a:pt x="4312828" y="1407811"/>
                  </a:lnTo>
                  <a:lnTo>
                    <a:pt x="4295389" y="1365362"/>
                  </a:lnTo>
                  <a:lnTo>
                    <a:pt x="4277108" y="1323355"/>
                  </a:lnTo>
                  <a:lnTo>
                    <a:pt x="4257998" y="1281800"/>
                  </a:lnTo>
                  <a:lnTo>
                    <a:pt x="4238068" y="1240709"/>
                  </a:lnTo>
                  <a:lnTo>
                    <a:pt x="4217330" y="1200091"/>
                  </a:lnTo>
                  <a:lnTo>
                    <a:pt x="4195792" y="1159957"/>
                  </a:lnTo>
                  <a:lnTo>
                    <a:pt x="4173467" y="1120317"/>
                  </a:lnTo>
                  <a:lnTo>
                    <a:pt x="4150364" y="1081183"/>
                  </a:lnTo>
                  <a:lnTo>
                    <a:pt x="4126494" y="1042564"/>
                  </a:lnTo>
                  <a:lnTo>
                    <a:pt x="4101868" y="1004470"/>
                  </a:lnTo>
                  <a:lnTo>
                    <a:pt x="4076495" y="966914"/>
                  </a:lnTo>
                  <a:lnTo>
                    <a:pt x="4050387" y="929904"/>
                  </a:lnTo>
                  <a:lnTo>
                    <a:pt x="4023553" y="893451"/>
                  </a:lnTo>
                  <a:lnTo>
                    <a:pt x="3996005" y="857567"/>
                  </a:lnTo>
                  <a:lnTo>
                    <a:pt x="3967753" y="822260"/>
                  </a:lnTo>
                  <a:lnTo>
                    <a:pt x="3938807" y="787543"/>
                  </a:lnTo>
                  <a:lnTo>
                    <a:pt x="3909178" y="753425"/>
                  </a:lnTo>
                  <a:lnTo>
                    <a:pt x="3878876" y="719917"/>
                  </a:lnTo>
                  <a:lnTo>
                    <a:pt x="3847912" y="687029"/>
                  </a:lnTo>
                  <a:lnTo>
                    <a:pt x="3816296" y="654771"/>
                  </a:lnTo>
                  <a:lnTo>
                    <a:pt x="3784038" y="623156"/>
                  </a:lnTo>
                  <a:lnTo>
                    <a:pt x="3751150" y="592191"/>
                  </a:lnTo>
                  <a:lnTo>
                    <a:pt x="3717642" y="561889"/>
                  </a:lnTo>
                  <a:lnTo>
                    <a:pt x="3683524" y="532260"/>
                  </a:lnTo>
                  <a:lnTo>
                    <a:pt x="3648807" y="503314"/>
                  </a:lnTo>
                  <a:lnTo>
                    <a:pt x="3613500" y="475062"/>
                  </a:lnTo>
                  <a:lnTo>
                    <a:pt x="3577616" y="447514"/>
                  </a:lnTo>
                  <a:lnTo>
                    <a:pt x="3541163" y="420680"/>
                  </a:lnTo>
                  <a:lnTo>
                    <a:pt x="3504153" y="394572"/>
                  </a:lnTo>
                  <a:lnTo>
                    <a:pt x="3466597" y="369199"/>
                  </a:lnTo>
                  <a:lnTo>
                    <a:pt x="3428504" y="344573"/>
                  </a:lnTo>
                  <a:lnTo>
                    <a:pt x="3389884" y="320703"/>
                  </a:lnTo>
                  <a:lnTo>
                    <a:pt x="3350750" y="297600"/>
                  </a:lnTo>
                  <a:lnTo>
                    <a:pt x="3311110" y="275275"/>
                  </a:lnTo>
                  <a:lnTo>
                    <a:pt x="3270976" y="253737"/>
                  </a:lnTo>
                  <a:lnTo>
                    <a:pt x="3230358" y="232999"/>
                  </a:lnTo>
                  <a:lnTo>
                    <a:pt x="3189267" y="213069"/>
                  </a:lnTo>
                  <a:lnTo>
                    <a:pt x="3147712" y="193959"/>
                  </a:lnTo>
                  <a:lnTo>
                    <a:pt x="3105705" y="175679"/>
                  </a:lnTo>
                  <a:lnTo>
                    <a:pt x="3063256" y="158239"/>
                  </a:lnTo>
                  <a:lnTo>
                    <a:pt x="3020375" y="141650"/>
                  </a:lnTo>
                  <a:lnTo>
                    <a:pt x="2977074" y="125923"/>
                  </a:lnTo>
                  <a:lnTo>
                    <a:pt x="2933361" y="111067"/>
                  </a:lnTo>
                  <a:lnTo>
                    <a:pt x="2889249" y="97095"/>
                  </a:lnTo>
                  <a:lnTo>
                    <a:pt x="2844747" y="84015"/>
                  </a:lnTo>
                  <a:lnTo>
                    <a:pt x="2799865" y="71838"/>
                  </a:lnTo>
                  <a:lnTo>
                    <a:pt x="2754615" y="60575"/>
                  </a:lnTo>
                  <a:lnTo>
                    <a:pt x="2709007" y="50237"/>
                  </a:lnTo>
                  <a:lnTo>
                    <a:pt x="2663052" y="40833"/>
                  </a:lnTo>
                  <a:lnTo>
                    <a:pt x="2616759" y="32375"/>
                  </a:lnTo>
                  <a:lnTo>
                    <a:pt x="2570139" y="24873"/>
                  </a:lnTo>
                  <a:lnTo>
                    <a:pt x="2523203" y="18337"/>
                  </a:lnTo>
                  <a:lnTo>
                    <a:pt x="2475961" y="12777"/>
                  </a:lnTo>
                  <a:lnTo>
                    <a:pt x="2428424" y="8205"/>
                  </a:lnTo>
                  <a:lnTo>
                    <a:pt x="2380603" y="4631"/>
                  </a:lnTo>
                  <a:lnTo>
                    <a:pt x="2332507" y="2065"/>
                  </a:lnTo>
                  <a:lnTo>
                    <a:pt x="2284147" y="518"/>
                  </a:lnTo>
                  <a:lnTo>
                    <a:pt x="2235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84175" y="6209272"/>
              <a:ext cx="4011006" cy="40004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" y="0"/>
            <a:ext cx="20101044" cy="113093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994" y="9115425"/>
            <a:ext cx="5372111" cy="2490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" y="-136525"/>
            <a:ext cx="20103278" cy="11309350"/>
          </a:xfrm>
          <a:prstGeom prst="rect">
            <a:avLst/>
          </a:prstGeom>
        </p:spPr>
      </p:pic>
      <p:sp>
        <p:nvSpPr>
          <p:cNvPr id="10" name="object 2"/>
          <p:cNvSpPr txBox="1"/>
          <p:nvPr/>
        </p:nvSpPr>
        <p:spPr>
          <a:xfrm>
            <a:off x="6165850" y="7803781"/>
            <a:ext cx="8247380" cy="702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50" dirty="0">
                <a:solidFill>
                  <a:srgbClr val="FFE000"/>
                </a:solidFill>
                <a:latin typeface="Montserrat"/>
                <a:cs typeface="Montserrat"/>
              </a:rPr>
              <a:t>С</a:t>
            </a:r>
            <a:r>
              <a:rPr sz="4450" spc="-18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450" spc="-10" dirty="0">
                <a:solidFill>
                  <a:srgbClr val="FFE000"/>
                </a:solidFill>
                <a:latin typeface="Montserrat"/>
                <a:cs typeface="Montserrat"/>
              </a:rPr>
              <a:t>высоко</a:t>
            </a:r>
            <a:r>
              <a:rPr sz="4450" spc="-18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450" spc="-10" dirty="0">
                <a:solidFill>
                  <a:srgbClr val="FFE000"/>
                </a:solidFill>
                <a:latin typeface="Montserrat"/>
                <a:cs typeface="Montserrat"/>
              </a:rPr>
              <a:t>поднятой</a:t>
            </a:r>
            <a:r>
              <a:rPr sz="4450" spc="-18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450" spc="-10" dirty="0">
                <a:solidFill>
                  <a:srgbClr val="FFE000"/>
                </a:solidFill>
                <a:latin typeface="Montserrat"/>
                <a:cs typeface="Montserrat"/>
              </a:rPr>
              <a:t>головой</a:t>
            </a:r>
            <a:endParaRPr sz="4450" dirty="0">
              <a:latin typeface="Montserrat"/>
              <a:cs typeface="Montserrat"/>
            </a:endParaRPr>
          </a:p>
        </p:txBody>
      </p:sp>
      <p:sp>
        <p:nvSpPr>
          <p:cNvPr id="11" name="object 4"/>
          <p:cNvSpPr txBox="1"/>
          <p:nvPr/>
        </p:nvSpPr>
        <p:spPr>
          <a:xfrm>
            <a:off x="2279648" y="9115425"/>
            <a:ext cx="15544800" cy="3847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FFE000"/>
                </a:solidFill>
                <a:latin typeface="Montserrat"/>
                <a:cs typeface="Montserrat"/>
              </a:rPr>
              <a:t>Новинки,</a:t>
            </a:r>
            <a:r>
              <a:rPr sz="2400" spc="-4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 err="1">
                <a:solidFill>
                  <a:srgbClr val="FFE000"/>
                </a:solidFill>
                <a:latin typeface="Montserrat"/>
                <a:cs typeface="Montserrat"/>
              </a:rPr>
              <a:t>которые</a:t>
            </a:r>
            <a:r>
              <a:rPr sz="2400" spc="-3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 err="1" smtClean="0">
                <a:solidFill>
                  <a:srgbClr val="FFE000"/>
                </a:solidFill>
                <a:latin typeface="Montserrat"/>
                <a:cs typeface="Montserrat"/>
              </a:rPr>
              <a:t>ждут</a:t>
            </a:r>
            <a:r>
              <a:rPr lang="ru-RU" sz="2400" dirty="0" smtClean="0">
                <a:solidFill>
                  <a:srgbClr val="FFE000"/>
                </a:solidFill>
                <a:latin typeface="Montserrat"/>
                <a:cs typeface="Montserrat"/>
              </a:rPr>
              <a:t> вас</a:t>
            </a:r>
            <a:r>
              <a:rPr sz="2400" spc="-30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>
                <a:solidFill>
                  <a:srgbClr val="FFE000"/>
                </a:solidFill>
                <a:latin typeface="Montserrat"/>
                <a:cs typeface="Montserrat"/>
              </a:rPr>
              <a:t>в</a:t>
            </a:r>
            <a:r>
              <a:rPr sz="2400" spc="-3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 err="1" smtClean="0">
                <a:solidFill>
                  <a:srgbClr val="FFE000"/>
                </a:solidFill>
                <a:latin typeface="Montserrat"/>
                <a:cs typeface="Montserrat"/>
              </a:rPr>
              <a:t>течени</a:t>
            </a:r>
            <a:r>
              <a:rPr lang="ru-RU" sz="2400" dirty="0" smtClean="0">
                <a:solidFill>
                  <a:srgbClr val="FFE000"/>
                </a:solidFill>
                <a:latin typeface="Montserrat"/>
                <a:cs typeface="Montserrat"/>
              </a:rPr>
              <a:t>е</a:t>
            </a:r>
            <a:r>
              <a:rPr sz="2400" spc="-35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dirty="0">
                <a:solidFill>
                  <a:srgbClr val="FFE000"/>
                </a:solidFill>
                <a:latin typeface="Montserrat"/>
                <a:cs typeface="Montserrat"/>
              </a:rPr>
              <a:t>2026</a:t>
            </a:r>
            <a:r>
              <a:rPr sz="2400" spc="-3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400" spc="-20" dirty="0" err="1" smtClean="0">
                <a:solidFill>
                  <a:srgbClr val="FFE000"/>
                </a:solidFill>
                <a:latin typeface="Montserrat"/>
                <a:cs typeface="Montserrat"/>
              </a:rPr>
              <a:t>года</a:t>
            </a:r>
            <a:r>
              <a:rPr lang="ru-RU" sz="2400" spc="-20" dirty="0" smtClean="0">
                <a:solidFill>
                  <a:srgbClr val="FFE000"/>
                </a:solidFill>
                <a:latin typeface="Montserrat"/>
                <a:cs typeface="Montserrat"/>
              </a:rPr>
              <a:t> — в каталоге </a:t>
            </a:r>
            <a:r>
              <a:rPr lang="en-US" sz="2400" spc="-20" dirty="0" smtClean="0">
                <a:solidFill>
                  <a:srgbClr val="FFE000"/>
                </a:solidFill>
                <a:latin typeface="Montserrat"/>
                <a:cs typeface="Montserrat"/>
              </a:rPr>
              <a:t>Atlantis 2026</a:t>
            </a:r>
            <a:r>
              <a:rPr lang="ru-RU" sz="2400" spc="-20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endParaRPr sz="2400" dirty="0">
              <a:latin typeface="Montserrat"/>
              <a:cs typeface="Montserra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59199" y="9985144"/>
            <a:ext cx="2785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48895" algn="ctr">
              <a:lnSpc>
                <a:spcPct val="100000"/>
              </a:lnSpc>
            </a:pPr>
            <a:r>
              <a:rPr lang="ru-RU" sz="3200" b="1" dirty="0" smtClean="0">
                <a:solidFill>
                  <a:srgbClr val="301C1D"/>
                </a:solidFill>
                <a:latin typeface="Montserrat"/>
                <a:cs typeface="Montserrat"/>
                <a:hlinkClick r:id="rId5"/>
              </a:rPr>
              <a:t>В</a:t>
            </a:r>
            <a:r>
              <a:rPr lang="ru-RU" sz="3200" b="1" spc="5" dirty="0" smtClean="0">
                <a:solidFill>
                  <a:srgbClr val="301C1D"/>
                </a:solidFill>
                <a:latin typeface="Montserrat"/>
                <a:cs typeface="Montserrat"/>
                <a:hlinkClick r:id="rId5"/>
              </a:rPr>
              <a:t> </a:t>
            </a:r>
            <a:r>
              <a:rPr lang="ru-RU" sz="3200" b="1" spc="-10" dirty="0" smtClean="0">
                <a:solidFill>
                  <a:srgbClr val="301C1D"/>
                </a:solidFill>
                <a:latin typeface="Montserrat"/>
                <a:cs typeface="Montserrat"/>
                <a:hlinkClick r:id="rId5"/>
              </a:rPr>
              <a:t>КАТАЛОГ</a:t>
            </a:r>
            <a:endParaRPr lang="ru-RU" sz="3200" dirty="0"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83702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794221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149756" y="8157181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20104100" cy="7968615"/>
            <a:chOff x="0" y="0"/>
            <a:chExt cx="20104100" cy="796861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20104100" cy="7968615"/>
            </a:xfrm>
            <a:custGeom>
              <a:avLst/>
              <a:gdLst/>
              <a:ahLst/>
              <a:cxnLst/>
              <a:rect l="l" t="t" r="r" b="b"/>
              <a:pathLst>
                <a:path w="20104100" h="7968615">
                  <a:moveTo>
                    <a:pt x="20104099" y="0"/>
                  </a:moveTo>
                  <a:lnTo>
                    <a:pt x="0" y="0"/>
                  </a:lnTo>
                  <a:lnTo>
                    <a:pt x="0" y="7308583"/>
                  </a:lnTo>
                  <a:lnTo>
                    <a:pt x="1652" y="7355583"/>
                  </a:lnTo>
                  <a:lnTo>
                    <a:pt x="6548" y="7401815"/>
                  </a:lnTo>
                  <a:lnTo>
                    <a:pt x="14572" y="7447040"/>
                  </a:lnTo>
                  <a:lnTo>
                    <a:pt x="25612" y="7491148"/>
                  </a:lnTo>
                  <a:lnTo>
                    <a:pt x="39556" y="7534027"/>
                  </a:lnTo>
                  <a:lnTo>
                    <a:pt x="56293" y="7575565"/>
                  </a:lnTo>
                  <a:lnTo>
                    <a:pt x="75711" y="7615650"/>
                  </a:lnTo>
                  <a:lnTo>
                    <a:pt x="97698" y="7654172"/>
                  </a:lnTo>
                  <a:lnTo>
                    <a:pt x="122143" y="7691017"/>
                  </a:lnTo>
                  <a:lnTo>
                    <a:pt x="148934" y="7726075"/>
                  </a:lnTo>
                  <a:lnTo>
                    <a:pt x="177959" y="7759233"/>
                  </a:lnTo>
                  <a:lnTo>
                    <a:pt x="209107" y="7790380"/>
                  </a:lnTo>
                  <a:lnTo>
                    <a:pt x="242266" y="7819405"/>
                  </a:lnTo>
                  <a:lnTo>
                    <a:pt x="277324" y="7846196"/>
                  </a:lnTo>
                  <a:lnTo>
                    <a:pt x="314170" y="7870641"/>
                  </a:lnTo>
                  <a:lnTo>
                    <a:pt x="352691" y="7892628"/>
                  </a:lnTo>
                  <a:lnTo>
                    <a:pt x="392777" y="7912045"/>
                  </a:lnTo>
                  <a:lnTo>
                    <a:pt x="434316" y="7928782"/>
                  </a:lnTo>
                  <a:lnTo>
                    <a:pt x="477196" y="7942726"/>
                  </a:lnTo>
                  <a:lnTo>
                    <a:pt x="521305" y="7953766"/>
                  </a:lnTo>
                  <a:lnTo>
                    <a:pt x="566532" y="7961790"/>
                  </a:lnTo>
                  <a:lnTo>
                    <a:pt x="612764" y="7966686"/>
                  </a:lnTo>
                  <a:lnTo>
                    <a:pt x="659891" y="7968343"/>
                  </a:lnTo>
                  <a:lnTo>
                    <a:pt x="19475622" y="7968343"/>
                  </a:lnTo>
                  <a:lnTo>
                    <a:pt x="19522749" y="7966686"/>
                  </a:lnTo>
                  <a:lnTo>
                    <a:pt x="19568981" y="7961790"/>
                  </a:lnTo>
                  <a:lnTo>
                    <a:pt x="19614208" y="7953766"/>
                  </a:lnTo>
                  <a:lnTo>
                    <a:pt x="19658317" y="7942726"/>
                  </a:lnTo>
                  <a:lnTo>
                    <a:pt x="19701196" y="7928782"/>
                  </a:lnTo>
                  <a:lnTo>
                    <a:pt x="19742734" y="7912045"/>
                  </a:lnTo>
                  <a:lnTo>
                    <a:pt x="19782820" y="7892628"/>
                  </a:lnTo>
                  <a:lnTo>
                    <a:pt x="19821341" y="7870641"/>
                  </a:lnTo>
                  <a:lnTo>
                    <a:pt x="19858186" y="7846196"/>
                  </a:lnTo>
                  <a:lnTo>
                    <a:pt x="19893243" y="7819405"/>
                  </a:lnTo>
                  <a:lnTo>
                    <a:pt x="19926402" y="7790380"/>
                  </a:lnTo>
                  <a:lnTo>
                    <a:pt x="19957549" y="7759233"/>
                  </a:lnTo>
                  <a:lnTo>
                    <a:pt x="19986573" y="7726075"/>
                  </a:lnTo>
                  <a:lnTo>
                    <a:pt x="20013363" y="7691017"/>
                  </a:lnTo>
                  <a:lnTo>
                    <a:pt x="20037808" y="7654172"/>
                  </a:lnTo>
                  <a:lnTo>
                    <a:pt x="20059794" y="7615650"/>
                  </a:lnTo>
                  <a:lnTo>
                    <a:pt x="20079211" y="7575565"/>
                  </a:lnTo>
                  <a:lnTo>
                    <a:pt x="20095948" y="7534027"/>
                  </a:lnTo>
                  <a:lnTo>
                    <a:pt x="20104099" y="7508960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301C1D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72991" y="2027301"/>
              <a:ext cx="9788976" cy="445416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9902" y="364096"/>
            <a:ext cx="1607375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КТО</a:t>
            </a:r>
            <a:r>
              <a:rPr sz="4200" b="1" spc="-5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МЫ: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МИРОВОЙ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ЛИДЕР</a:t>
            </a:r>
            <a:r>
              <a:rPr sz="4200" b="1" spc="-5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С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ВЕНЕЦИАНСКОЙ</a:t>
            </a:r>
            <a:r>
              <a:rPr sz="4200" b="1" spc="-5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spc="-10" dirty="0">
                <a:solidFill>
                  <a:srgbClr val="FFE000"/>
                </a:solidFill>
                <a:latin typeface="Montserrat"/>
                <a:cs typeface="Montserrat"/>
              </a:rPr>
              <a:t>ДУШОЙ</a:t>
            </a:r>
            <a:endParaRPr sz="4200">
              <a:latin typeface="Montserrat"/>
              <a:cs typeface="Montserra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18155" y="8985936"/>
            <a:ext cx="3398520" cy="1450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3200" algn="just">
              <a:lnSpc>
                <a:spcPct val="101099"/>
              </a:lnSpc>
              <a:spcBef>
                <a:spcPts val="95"/>
              </a:spcBef>
            </a:pPr>
            <a:r>
              <a:rPr sz="1850" b="1" dirty="0">
                <a:latin typeface="Montserrat SemiBold"/>
                <a:cs typeface="Montserrat SemiBold"/>
              </a:rPr>
              <a:t>Об</a:t>
            </a:r>
            <a:r>
              <a:rPr sz="1850" b="1" spc="40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Atlantis</a:t>
            </a:r>
            <a:r>
              <a:rPr sz="1850" b="1" spc="45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в</a:t>
            </a:r>
            <a:r>
              <a:rPr sz="1850" b="1" spc="40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цифрах:</a:t>
            </a:r>
            <a:r>
              <a:rPr sz="1850" b="1" spc="10" dirty="0">
                <a:latin typeface="Montserrat SemiBold"/>
                <a:cs typeface="Montserrat SemiBold"/>
              </a:rPr>
              <a:t> </a:t>
            </a:r>
            <a:r>
              <a:rPr sz="1850" b="1" spc="-25" dirty="0">
                <a:latin typeface="Montserrat SemiBold"/>
                <a:cs typeface="Montserrat SemiBold"/>
              </a:rPr>
              <a:t>183 </a:t>
            </a:r>
            <a:r>
              <a:rPr sz="1850" dirty="0">
                <a:latin typeface="Montserrat"/>
                <a:cs typeface="Montserrat"/>
              </a:rPr>
              <a:t>модели,</a:t>
            </a:r>
            <a:r>
              <a:rPr sz="1850" spc="15" dirty="0">
                <a:latin typeface="Montserrat"/>
                <a:cs typeface="Montserrat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1300</a:t>
            </a:r>
            <a:r>
              <a:rPr sz="1850" b="1" spc="-10" dirty="0">
                <a:latin typeface="Montserrat SemiBold"/>
                <a:cs typeface="Montserrat SemiBold"/>
              </a:rPr>
              <a:t> </a:t>
            </a:r>
            <a:r>
              <a:rPr sz="1850" dirty="0">
                <a:latin typeface="Montserrat"/>
                <a:cs typeface="Montserrat"/>
              </a:rPr>
              <a:t>артикулов</a:t>
            </a:r>
            <a:r>
              <a:rPr sz="1850" spc="20" dirty="0">
                <a:latin typeface="Montserrat"/>
                <a:cs typeface="Montserrat"/>
              </a:rPr>
              <a:t> </a:t>
            </a:r>
            <a:r>
              <a:rPr sz="1850" spc="-50" dirty="0">
                <a:latin typeface="Montserrat"/>
                <a:cs typeface="Montserrat"/>
              </a:rPr>
              <a:t>и </a:t>
            </a:r>
            <a:r>
              <a:rPr sz="1850" dirty="0">
                <a:latin typeface="Montserrat"/>
                <a:cs typeface="Montserrat"/>
              </a:rPr>
              <a:t>цветовых</a:t>
            </a:r>
            <a:r>
              <a:rPr sz="1850" spc="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сочетаний,</a:t>
            </a:r>
            <a:endParaRPr sz="1850">
              <a:latin typeface="Montserrat"/>
              <a:cs typeface="Montserrat"/>
            </a:endParaRPr>
          </a:p>
          <a:p>
            <a:pPr marL="12700" marR="5080" algn="just">
              <a:lnSpc>
                <a:spcPct val="101099"/>
              </a:lnSpc>
            </a:pPr>
            <a:r>
              <a:rPr sz="1850" b="1" dirty="0">
                <a:latin typeface="Montserrat SemiBold"/>
                <a:cs typeface="Montserrat SemiBold"/>
              </a:rPr>
              <a:t>500</a:t>
            </a:r>
            <a:r>
              <a:rPr sz="1850" b="1" spc="35" dirty="0">
                <a:latin typeface="Montserrat SemiBold"/>
                <a:cs typeface="Montserrat SemiBold"/>
              </a:rPr>
              <a:t> </a:t>
            </a:r>
            <a:r>
              <a:rPr sz="1850" b="1" dirty="0">
                <a:latin typeface="Montserrat SemiBold"/>
                <a:cs typeface="Montserrat SemiBold"/>
              </a:rPr>
              <a:t>000</a:t>
            </a:r>
            <a:r>
              <a:rPr sz="1850" b="1" spc="5" dirty="0">
                <a:latin typeface="Montserrat SemiBold"/>
                <a:cs typeface="Montserrat SemiBold"/>
              </a:rPr>
              <a:t> </a:t>
            </a:r>
            <a:r>
              <a:rPr sz="1850" dirty="0">
                <a:latin typeface="Montserrat"/>
                <a:cs typeface="Montserrat"/>
              </a:rPr>
              <a:t>тысяч</a:t>
            </a:r>
            <a:r>
              <a:rPr sz="1850" spc="3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единиц </a:t>
            </a:r>
            <a:r>
              <a:rPr sz="1850" dirty="0">
                <a:latin typeface="Montserrat"/>
                <a:cs typeface="Montserrat"/>
              </a:rPr>
              <a:t>продукции</a:t>
            </a:r>
            <a:r>
              <a:rPr sz="1850" spc="5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на</a:t>
            </a:r>
            <a:r>
              <a:rPr sz="1850" spc="5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складе</a:t>
            </a:r>
            <a:r>
              <a:rPr sz="1850" spc="5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в</a:t>
            </a:r>
            <a:r>
              <a:rPr sz="1850" spc="55" dirty="0">
                <a:latin typeface="Montserrat"/>
                <a:cs typeface="Montserrat"/>
              </a:rPr>
              <a:t> </a:t>
            </a:r>
            <a:r>
              <a:rPr sz="1850" spc="-25" dirty="0">
                <a:latin typeface="Montserrat"/>
                <a:cs typeface="Montserrat"/>
              </a:rPr>
              <a:t>РФ.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22870" y="8157181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20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191269" y="8985936"/>
            <a:ext cx="3735070" cy="1165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sz="1850" b="1" dirty="0">
                <a:latin typeface="Montserrat SemiBold"/>
                <a:cs typeface="Montserrat SemiBold"/>
              </a:rPr>
              <a:t>Философия:</a:t>
            </a:r>
            <a:r>
              <a:rPr sz="1850" b="1" spc="80" dirty="0">
                <a:latin typeface="Montserrat SemiBold"/>
                <a:cs typeface="Montserrat SemiBold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Идеальные </a:t>
            </a:r>
            <a:r>
              <a:rPr sz="1850" dirty="0">
                <a:latin typeface="Montserrat"/>
                <a:cs typeface="Montserrat"/>
              </a:rPr>
              <a:t>лекала,</a:t>
            </a:r>
            <a:r>
              <a:rPr sz="1850" spc="6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новая</a:t>
            </a:r>
            <a:r>
              <a:rPr sz="1850" spc="6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палитра</a:t>
            </a:r>
            <a:r>
              <a:rPr sz="1850" spc="6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цветов </a:t>
            </a:r>
            <a:r>
              <a:rPr sz="1850" dirty="0">
                <a:latin typeface="Montserrat"/>
                <a:cs typeface="Montserrat"/>
              </a:rPr>
              <a:t>каждый</a:t>
            </a:r>
            <a:r>
              <a:rPr sz="1850" spc="3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сезон,</a:t>
            </a:r>
            <a:r>
              <a:rPr sz="1850" spc="4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инновацион- </a:t>
            </a:r>
            <a:r>
              <a:rPr sz="1850" dirty="0">
                <a:latin typeface="Montserrat"/>
                <a:cs typeface="Montserrat"/>
              </a:rPr>
              <a:t>ные</a:t>
            </a:r>
            <a:r>
              <a:rPr sz="1850" spc="6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экологичные</a:t>
            </a:r>
            <a:r>
              <a:rPr sz="1850" spc="65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материалы.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316926" y="8157181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285324" y="8985936"/>
            <a:ext cx="3748404" cy="595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sz="1850" dirty="0">
                <a:latin typeface="Montserrat"/>
                <a:cs typeface="Montserrat"/>
              </a:rPr>
              <a:t>Мы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создаём</a:t>
            </a:r>
            <a:r>
              <a:rPr sz="1850" spc="15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не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просто</a:t>
            </a:r>
            <a:r>
              <a:rPr sz="1850" spc="15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голов- </a:t>
            </a:r>
            <a:r>
              <a:rPr sz="1850" dirty="0">
                <a:latin typeface="Montserrat"/>
                <a:cs typeface="Montserrat"/>
              </a:rPr>
              <a:t>ные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уборы,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а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инструмент</a:t>
            </a:r>
            <a:r>
              <a:rPr sz="1850" spc="220" dirty="0">
                <a:latin typeface="Montserrat"/>
                <a:cs typeface="Montserrat"/>
              </a:rPr>
              <a:t> </a:t>
            </a:r>
            <a:r>
              <a:rPr sz="1850" spc="-25" dirty="0">
                <a:latin typeface="Montserrat"/>
                <a:cs typeface="Montserrat"/>
              </a:rPr>
              <a:t>для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85324" y="9555818"/>
            <a:ext cx="3748404" cy="595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  <a:tabLst>
                <a:tab pos="1787525" algn="l"/>
                <a:tab pos="2826385" algn="l"/>
              </a:tabLst>
            </a:pPr>
            <a:r>
              <a:rPr sz="1850" spc="-10" dirty="0">
                <a:latin typeface="Montserrat"/>
                <a:cs typeface="Montserrat"/>
              </a:rPr>
              <a:t>выражения</a:t>
            </a:r>
            <a:r>
              <a:rPr sz="1850" dirty="0">
                <a:latin typeface="Montserrat"/>
                <a:cs typeface="Montserrat"/>
              </a:rPr>
              <a:t>	</a:t>
            </a:r>
            <a:r>
              <a:rPr sz="1850" spc="-10" dirty="0">
                <a:latin typeface="Montserrat"/>
                <a:cs typeface="Montserrat"/>
              </a:rPr>
              <a:t>стиля</a:t>
            </a:r>
            <a:r>
              <a:rPr sz="1850" dirty="0">
                <a:latin typeface="Montserrat"/>
                <a:cs typeface="Montserrat"/>
              </a:rPr>
              <a:t>	</a:t>
            </a:r>
            <a:r>
              <a:rPr sz="1850" spc="-10" dirty="0">
                <a:latin typeface="Montserrat"/>
                <a:cs typeface="Montserrat"/>
              </a:rPr>
              <a:t>вашего </a:t>
            </a:r>
            <a:r>
              <a:rPr sz="1850" dirty="0">
                <a:latin typeface="Montserrat"/>
                <a:cs typeface="Montserrat"/>
              </a:rPr>
              <a:t>бренда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-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от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элегантной</a:t>
            </a:r>
            <a:r>
              <a:rPr sz="1850" spc="280" dirty="0">
                <a:latin typeface="Montserrat"/>
                <a:cs typeface="Montserrat"/>
              </a:rPr>
              <a:t> </a:t>
            </a:r>
            <a:r>
              <a:rPr sz="1850" spc="-20" dirty="0">
                <a:latin typeface="Montserrat"/>
                <a:cs typeface="Montserrat"/>
              </a:rPr>
              <a:t>клас-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285324" y="10125698"/>
            <a:ext cx="3748404" cy="8807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1099"/>
              </a:lnSpc>
              <a:spcBef>
                <a:spcPts val="95"/>
              </a:spcBef>
            </a:pPr>
            <a:r>
              <a:rPr sz="1850" dirty="0">
                <a:latin typeface="Montserrat"/>
                <a:cs typeface="Montserrat"/>
              </a:rPr>
              <a:t>сики</a:t>
            </a:r>
            <a:r>
              <a:rPr sz="1850" spc="3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и</a:t>
            </a:r>
            <a:r>
              <a:rPr sz="1850" spc="345" dirty="0">
                <a:latin typeface="Montserrat"/>
                <a:cs typeface="Montserrat"/>
              </a:rPr>
              <a:t>  </a:t>
            </a:r>
            <a:r>
              <a:rPr sz="1850" dirty="0">
                <a:latin typeface="Montserrat"/>
                <a:cs typeface="Montserrat"/>
              </a:rPr>
              <a:t>практичного</a:t>
            </a:r>
            <a:r>
              <a:rPr sz="1850" spc="350" dirty="0">
                <a:latin typeface="Montserrat"/>
                <a:cs typeface="Montserrat"/>
              </a:rPr>
              <a:t>  </a:t>
            </a:r>
            <a:r>
              <a:rPr sz="1850" spc="-10" dirty="0">
                <a:latin typeface="Montserrat"/>
                <a:cs typeface="Montserrat"/>
              </a:rPr>
              <a:t>casual </a:t>
            </a:r>
            <a:r>
              <a:rPr sz="1850" dirty="0">
                <a:latin typeface="Montserrat"/>
                <a:cs typeface="Montserrat"/>
              </a:rPr>
              <a:t>стиля</a:t>
            </a:r>
            <a:r>
              <a:rPr sz="1850" spc="335" dirty="0">
                <a:latin typeface="Montserrat"/>
                <a:cs typeface="Montserrat"/>
              </a:rPr>
              <a:t>     </a:t>
            </a:r>
            <a:r>
              <a:rPr sz="1850" dirty="0">
                <a:latin typeface="Montserrat"/>
                <a:cs typeface="Montserrat"/>
              </a:rPr>
              <a:t>до</a:t>
            </a:r>
            <a:r>
              <a:rPr sz="1850" spc="335" dirty="0">
                <a:latin typeface="Montserrat"/>
                <a:cs typeface="Montserrat"/>
              </a:rPr>
              <a:t>     </a:t>
            </a:r>
            <a:r>
              <a:rPr sz="1850" spc="-10" dirty="0">
                <a:latin typeface="Montserrat"/>
                <a:cs typeface="Montserrat"/>
              </a:rPr>
              <a:t>динамичного спорта.</a:t>
            </a:r>
            <a:endParaRPr sz="1850">
              <a:latin typeface="Montserrat"/>
              <a:cs typeface="Montserra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2602" y="2031351"/>
            <a:ext cx="3895725" cy="869315"/>
          </a:xfrm>
          <a:custGeom>
            <a:avLst/>
            <a:gdLst/>
            <a:ahLst/>
            <a:cxnLst/>
            <a:rect l="l" t="t" r="r" b="b"/>
            <a:pathLst>
              <a:path w="3895725" h="869314">
                <a:moveTo>
                  <a:pt x="3460627" y="0"/>
                </a:moveTo>
                <a:lnTo>
                  <a:pt x="434541" y="0"/>
                </a:lnTo>
                <a:lnTo>
                  <a:pt x="387193" y="2549"/>
                </a:lnTo>
                <a:lnTo>
                  <a:pt x="341321" y="10022"/>
                </a:lnTo>
                <a:lnTo>
                  <a:pt x="297192" y="22153"/>
                </a:lnTo>
                <a:lnTo>
                  <a:pt x="255069" y="38676"/>
                </a:lnTo>
                <a:lnTo>
                  <a:pt x="215219" y="59327"/>
                </a:lnTo>
                <a:lnTo>
                  <a:pt x="177906" y="83840"/>
                </a:lnTo>
                <a:lnTo>
                  <a:pt x="143395" y="111951"/>
                </a:lnTo>
                <a:lnTo>
                  <a:pt x="111951" y="143395"/>
                </a:lnTo>
                <a:lnTo>
                  <a:pt x="83840" y="177906"/>
                </a:lnTo>
                <a:lnTo>
                  <a:pt x="59327" y="215219"/>
                </a:lnTo>
                <a:lnTo>
                  <a:pt x="38676" y="255069"/>
                </a:lnTo>
                <a:lnTo>
                  <a:pt x="22153" y="297192"/>
                </a:lnTo>
                <a:lnTo>
                  <a:pt x="10022" y="341321"/>
                </a:lnTo>
                <a:lnTo>
                  <a:pt x="2549" y="387193"/>
                </a:lnTo>
                <a:lnTo>
                  <a:pt x="0" y="434541"/>
                </a:lnTo>
                <a:lnTo>
                  <a:pt x="2549" y="481890"/>
                </a:lnTo>
                <a:lnTo>
                  <a:pt x="10022" y="527761"/>
                </a:lnTo>
                <a:lnTo>
                  <a:pt x="22153" y="571891"/>
                </a:lnTo>
                <a:lnTo>
                  <a:pt x="38676" y="614013"/>
                </a:lnTo>
                <a:lnTo>
                  <a:pt x="59327" y="653864"/>
                </a:lnTo>
                <a:lnTo>
                  <a:pt x="83840" y="691177"/>
                </a:lnTo>
                <a:lnTo>
                  <a:pt x="111951" y="725688"/>
                </a:lnTo>
                <a:lnTo>
                  <a:pt x="143395" y="757131"/>
                </a:lnTo>
                <a:lnTo>
                  <a:pt x="177906" y="785242"/>
                </a:lnTo>
                <a:lnTo>
                  <a:pt x="215219" y="809756"/>
                </a:lnTo>
                <a:lnTo>
                  <a:pt x="255069" y="830407"/>
                </a:lnTo>
                <a:lnTo>
                  <a:pt x="297192" y="846930"/>
                </a:lnTo>
                <a:lnTo>
                  <a:pt x="341321" y="859060"/>
                </a:lnTo>
                <a:lnTo>
                  <a:pt x="387193" y="866533"/>
                </a:lnTo>
                <a:lnTo>
                  <a:pt x="434541" y="869083"/>
                </a:lnTo>
                <a:lnTo>
                  <a:pt x="3460627" y="869083"/>
                </a:lnTo>
                <a:lnTo>
                  <a:pt x="3507976" y="866533"/>
                </a:lnTo>
                <a:lnTo>
                  <a:pt x="3553847" y="859060"/>
                </a:lnTo>
                <a:lnTo>
                  <a:pt x="3597977" y="846930"/>
                </a:lnTo>
                <a:lnTo>
                  <a:pt x="3640099" y="830407"/>
                </a:lnTo>
                <a:lnTo>
                  <a:pt x="3679950" y="809756"/>
                </a:lnTo>
                <a:lnTo>
                  <a:pt x="3717263" y="785242"/>
                </a:lnTo>
                <a:lnTo>
                  <a:pt x="3751774" y="757131"/>
                </a:lnTo>
                <a:lnTo>
                  <a:pt x="3783217" y="725688"/>
                </a:lnTo>
                <a:lnTo>
                  <a:pt x="3811328" y="691177"/>
                </a:lnTo>
                <a:lnTo>
                  <a:pt x="3835842" y="653864"/>
                </a:lnTo>
                <a:lnTo>
                  <a:pt x="3856493" y="614013"/>
                </a:lnTo>
                <a:lnTo>
                  <a:pt x="3873016" y="571891"/>
                </a:lnTo>
                <a:lnTo>
                  <a:pt x="3885146" y="527761"/>
                </a:lnTo>
                <a:lnTo>
                  <a:pt x="3892619" y="481890"/>
                </a:lnTo>
                <a:lnTo>
                  <a:pt x="3895169" y="434541"/>
                </a:lnTo>
                <a:lnTo>
                  <a:pt x="3892619" y="387193"/>
                </a:lnTo>
                <a:lnTo>
                  <a:pt x="3885146" y="341321"/>
                </a:lnTo>
                <a:lnTo>
                  <a:pt x="3873016" y="297192"/>
                </a:lnTo>
                <a:lnTo>
                  <a:pt x="3856493" y="255069"/>
                </a:lnTo>
                <a:lnTo>
                  <a:pt x="3835842" y="215219"/>
                </a:lnTo>
                <a:lnTo>
                  <a:pt x="3811328" y="177906"/>
                </a:lnTo>
                <a:lnTo>
                  <a:pt x="3783217" y="143395"/>
                </a:lnTo>
                <a:lnTo>
                  <a:pt x="3751774" y="111951"/>
                </a:lnTo>
                <a:lnTo>
                  <a:pt x="3717263" y="83840"/>
                </a:lnTo>
                <a:lnTo>
                  <a:pt x="3679950" y="59327"/>
                </a:lnTo>
                <a:lnTo>
                  <a:pt x="3640099" y="38676"/>
                </a:lnTo>
                <a:lnTo>
                  <a:pt x="3597977" y="22153"/>
                </a:lnTo>
                <a:lnTo>
                  <a:pt x="3553847" y="10022"/>
                </a:lnTo>
                <a:lnTo>
                  <a:pt x="3507976" y="2549"/>
                </a:lnTo>
                <a:lnTo>
                  <a:pt x="346062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26580" y="2071714"/>
            <a:ext cx="3853179" cy="2403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89635">
              <a:lnSpc>
                <a:spcPct val="100000"/>
              </a:lnSpc>
              <a:spcBef>
                <a:spcPts val="120"/>
              </a:spcBef>
            </a:pP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30</a:t>
            </a:r>
            <a:r>
              <a:rPr sz="4550" b="1" spc="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spc="-25" dirty="0">
                <a:solidFill>
                  <a:srgbClr val="301C1D"/>
                </a:solidFill>
                <a:latin typeface="Montserrat"/>
                <a:cs typeface="Montserrat"/>
              </a:rPr>
              <a:t>ЛЕТ</a:t>
            </a:r>
            <a:endParaRPr sz="4550">
              <a:latin typeface="Montserrat"/>
              <a:cs typeface="Montserrat"/>
            </a:endParaRPr>
          </a:p>
          <a:p>
            <a:pPr marL="12700" marR="5080">
              <a:lnSpc>
                <a:spcPct val="100000"/>
              </a:lnSpc>
              <a:spcBef>
                <a:spcPts val="3145"/>
              </a:spcBef>
              <a:tabLst>
                <a:tab pos="781685" algn="l"/>
                <a:tab pos="1142365" algn="l"/>
                <a:tab pos="2139950" algn="l"/>
                <a:tab pos="3103880" algn="l"/>
              </a:tabLst>
            </a:pP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Бескомпромиссного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каче- </a:t>
            </a:r>
            <a:r>
              <a:rPr sz="2100" spc="-20" dirty="0">
                <a:solidFill>
                  <a:srgbClr val="FFE000"/>
                </a:solidFill>
                <a:latin typeface="Montserrat"/>
                <a:cs typeface="Montserrat"/>
              </a:rPr>
              <a:t>ства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50" dirty="0">
                <a:solidFill>
                  <a:srgbClr val="FFE000"/>
                </a:solidFill>
                <a:latin typeface="Montserrat"/>
                <a:cs typeface="Montserrat"/>
              </a:rPr>
              <a:t>и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моды,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	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основанных 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на 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венецианских традициях.</a:t>
            </a:r>
            <a:endParaRPr sz="2100">
              <a:latin typeface="Montserrat"/>
              <a:cs typeface="Montserra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73113" y="2031351"/>
            <a:ext cx="3895725" cy="869315"/>
          </a:xfrm>
          <a:custGeom>
            <a:avLst/>
            <a:gdLst/>
            <a:ahLst/>
            <a:cxnLst/>
            <a:rect l="l" t="t" r="r" b="b"/>
            <a:pathLst>
              <a:path w="3895725" h="869314">
                <a:moveTo>
                  <a:pt x="3460627" y="0"/>
                </a:moveTo>
                <a:lnTo>
                  <a:pt x="434541" y="0"/>
                </a:lnTo>
                <a:lnTo>
                  <a:pt x="387193" y="2549"/>
                </a:lnTo>
                <a:lnTo>
                  <a:pt x="341321" y="10022"/>
                </a:lnTo>
                <a:lnTo>
                  <a:pt x="297192" y="22153"/>
                </a:lnTo>
                <a:lnTo>
                  <a:pt x="255069" y="38676"/>
                </a:lnTo>
                <a:lnTo>
                  <a:pt x="215219" y="59327"/>
                </a:lnTo>
                <a:lnTo>
                  <a:pt x="177906" y="83840"/>
                </a:lnTo>
                <a:lnTo>
                  <a:pt x="143395" y="111951"/>
                </a:lnTo>
                <a:lnTo>
                  <a:pt x="111951" y="143395"/>
                </a:lnTo>
                <a:lnTo>
                  <a:pt x="83840" y="177906"/>
                </a:lnTo>
                <a:lnTo>
                  <a:pt x="59327" y="215219"/>
                </a:lnTo>
                <a:lnTo>
                  <a:pt x="38676" y="255069"/>
                </a:lnTo>
                <a:lnTo>
                  <a:pt x="22153" y="297192"/>
                </a:lnTo>
                <a:lnTo>
                  <a:pt x="10022" y="341321"/>
                </a:lnTo>
                <a:lnTo>
                  <a:pt x="2549" y="387193"/>
                </a:lnTo>
                <a:lnTo>
                  <a:pt x="0" y="434541"/>
                </a:lnTo>
                <a:lnTo>
                  <a:pt x="2549" y="481890"/>
                </a:lnTo>
                <a:lnTo>
                  <a:pt x="10022" y="527761"/>
                </a:lnTo>
                <a:lnTo>
                  <a:pt x="22153" y="571891"/>
                </a:lnTo>
                <a:lnTo>
                  <a:pt x="38676" y="614013"/>
                </a:lnTo>
                <a:lnTo>
                  <a:pt x="59327" y="653864"/>
                </a:lnTo>
                <a:lnTo>
                  <a:pt x="83840" y="691177"/>
                </a:lnTo>
                <a:lnTo>
                  <a:pt x="111951" y="725688"/>
                </a:lnTo>
                <a:lnTo>
                  <a:pt x="143395" y="757131"/>
                </a:lnTo>
                <a:lnTo>
                  <a:pt x="177906" y="785242"/>
                </a:lnTo>
                <a:lnTo>
                  <a:pt x="215219" y="809756"/>
                </a:lnTo>
                <a:lnTo>
                  <a:pt x="255069" y="830407"/>
                </a:lnTo>
                <a:lnTo>
                  <a:pt x="297192" y="846930"/>
                </a:lnTo>
                <a:lnTo>
                  <a:pt x="341321" y="859060"/>
                </a:lnTo>
                <a:lnTo>
                  <a:pt x="387193" y="866533"/>
                </a:lnTo>
                <a:lnTo>
                  <a:pt x="434541" y="869083"/>
                </a:lnTo>
                <a:lnTo>
                  <a:pt x="3460627" y="869083"/>
                </a:lnTo>
                <a:lnTo>
                  <a:pt x="3507976" y="866533"/>
                </a:lnTo>
                <a:lnTo>
                  <a:pt x="3553847" y="859060"/>
                </a:lnTo>
                <a:lnTo>
                  <a:pt x="3597977" y="846930"/>
                </a:lnTo>
                <a:lnTo>
                  <a:pt x="3640099" y="830407"/>
                </a:lnTo>
                <a:lnTo>
                  <a:pt x="3679950" y="809756"/>
                </a:lnTo>
                <a:lnTo>
                  <a:pt x="3717263" y="785242"/>
                </a:lnTo>
                <a:lnTo>
                  <a:pt x="3751774" y="757131"/>
                </a:lnTo>
                <a:lnTo>
                  <a:pt x="3783217" y="725688"/>
                </a:lnTo>
                <a:lnTo>
                  <a:pt x="3811328" y="691177"/>
                </a:lnTo>
                <a:lnTo>
                  <a:pt x="3835842" y="653864"/>
                </a:lnTo>
                <a:lnTo>
                  <a:pt x="3856493" y="614013"/>
                </a:lnTo>
                <a:lnTo>
                  <a:pt x="3873016" y="571891"/>
                </a:lnTo>
                <a:lnTo>
                  <a:pt x="3885146" y="527761"/>
                </a:lnTo>
                <a:lnTo>
                  <a:pt x="3892619" y="481890"/>
                </a:lnTo>
                <a:lnTo>
                  <a:pt x="3895169" y="434541"/>
                </a:lnTo>
                <a:lnTo>
                  <a:pt x="3892619" y="387193"/>
                </a:lnTo>
                <a:lnTo>
                  <a:pt x="3885146" y="341321"/>
                </a:lnTo>
                <a:lnTo>
                  <a:pt x="3873016" y="297192"/>
                </a:lnTo>
                <a:lnTo>
                  <a:pt x="3856493" y="255069"/>
                </a:lnTo>
                <a:lnTo>
                  <a:pt x="3835842" y="215219"/>
                </a:lnTo>
                <a:lnTo>
                  <a:pt x="3811328" y="177906"/>
                </a:lnTo>
                <a:lnTo>
                  <a:pt x="3783217" y="143395"/>
                </a:lnTo>
                <a:lnTo>
                  <a:pt x="3751774" y="111951"/>
                </a:lnTo>
                <a:lnTo>
                  <a:pt x="3717263" y="83840"/>
                </a:lnTo>
                <a:lnTo>
                  <a:pt x="3679950" y="59327"/>
                </a:lnTo>
                <a:lnTo>
                  <a:pt x="3640099" y="38676"/>
                </a:lnTo>
                <a:lnTo>
                  <a:pt x="3597977" y="22153"/>
                </a:lnTo>
                <a:lnTo>
                  <a:pt x="3553847" y="10022"/>
                </a:lnTo>
                <a:lnTo>
                  <a:pt x="3507976" y="2549"/>
                </a:lnTo>
                <a:lnTo>
                  <a:pt x="346062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55208" y="2071714"/>
            <a:ext cx="3415029" cy="23006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26769">
              <a:lnSpc>
                <a:spcPct val="100000"/>
              </a:lnSpc>
              <a:spcBef>
                <a:spcPts val="120"/>
              </a:spcBef>
            </a:pP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10</a:t>
            </a:r>
            <a:r>
              <a:rPr sz="4550" b="1" spc="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spc="-25" dirty="0">
                <a:solidFill>
                  <a:srgbClr val="301C1D"/>
                </a:solidFill>
                <a:latin typeface="Montserrat"/>
                <a:cs typeface="Montserrat"/>
              </a:rPr>
              <a:t>МЛН</a:t>
            </a:r>
            <a:endParaRPr sz="4550">
              <a:latin typeface="Montserrat"/>
              <a:cs typeface="Montserrat"/>
            </a:endParaRPr>
          </a:p>
          <a:p>
            <a:pPr marL="12700" marR="5080">
              <a:lnSpc>
                <a:spcPct val="101299"/>
              </a:lnSpc>
              <a:spcBef>
                <a:spcPts val="3185"/>
              </a:spcBef>
            </a:pP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Ежегодно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в</a:t>
            </a:r>
            <a:r>
              <a:rPr sz="1900" b="0" spc="-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20" dirty="0">
                <a:solidFill>
                  <a:srgbClr val="FFE000"/>
                </a:solidFill>
                <a:latin typeface="Montserrat Light"/>
                <a:cs typeface="Montserrat Light"/>
              </a:rPr>
              <a:t>мире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производится</a:t>
            </a:r>
            <a:r>
              <a:rPr sz="1900" b="0" spc="2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и</a:t>
            </a:r>
            <a:r>
              <a:rPr sz="1900" b="0" spc="2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продаётся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более</a:t>
            </a:r>
            <a:r>
              <a:rPr sz="1900" b="0" spc="40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10</a:t>
            </a:r>
            <a:r>
              <a:rPr sz="1900" b="0" spc="4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млн.</a:t>
            </a:r>
            <a:r>
              <a:rPr sz="1900" b="0" spc="4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головных </a:t>
            </a:r>
            <a:r>
              <a:rPr sz="1900" b="0" dirty="0">
                <a:solidFill>
                  <a:srgbClr val="FFE000"/>
                </a:solidFill>
                <a:latin typeface="Montserrat Light"/>
                <a:cs typeface="Montserrat Light"/>
              </a:rPr>
              <a:t>уборов</a:t>
            </a:r>
            <a:r>
              <a:rPr sz="1900" b="0" spc="55" dirty="0">
                <a:solidFill>
                  <a:srgbClr val="FFE000"/>
                </a:solidFill>
                <a:latin typeface="Montserrat Light"/>
                <a:cs typeface="Montserrat Light"/>
              </a:rPr>
              <a:t> </a:t>
            </a:r>
            <a:r>
              <a:rPr sz="1900" b="0" spc="-10" dirty="0">
                <a:solidFill>
                  <a:srgbClr val="FFE000"/>
                </a:solidFill>
                <a:latin typeface="Montserrat Light"/>
                <a:cs typeface="Montserrat Light"/>
              </a:rPr>
              <a:t>Atlantis.</a:t>
            </a:r>
            <a:endParaRPr sz="1900">
              <a:latin typeface="Montserrat Light"/>
              <a:cs typeface="Montserrat Ligh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02602" y="5183088"/>
            <a:ext cx="9465945" cy="869315"/>
          </a:xfrm>
          <a:custGeom>
            <a:avLst/>
            <a:gdLst/>
            <a:ahLst/>
            <a:cxnLst/>
            <a:rect l="l" t="t" r="r" b="b"/>
            <a:pathLst>
              <a:path w="9465945" h="869314">
                <a:moveTo>
                  <a:pt x="9031138" y="0"/>
                </a:moveTo>
                <a:lnTo>
                  <a:pt x="434541" y="0"/>
                </a:lnTo>
                <a:lnTo>
                  <a:pt x="387193" y="2549"/>
                </a:lnTo>
                <a:lnTo>
                  <a:pt x="341321" y="10022"/>
                </a:lnTo>
                <a:lnTo>
                  <a:pt x="297192" y="22153"/>
                </a:lnTo>
                <a:lnTo>
                  <a:pt x="255069" y="38676"/>
                </a:lnTo>
                <a:lnTo>
                  <a:pt x="215219" y="59327"/>
                </a:lnTo>
                <a:lnTo>
                  <a:pt x="177906" y="83840"/>
                </a:lnTo>
                <a:lnTo>
                  <a:pt x="143395" y="111951"/>
                </a:lnTo>
                <a:lnTo>
                  <a:pt x="111951" y="143395"/>
                </a:lnTo>
                <a:lnTo>
                  <a:pt x="83840" y="177906"/>
                </a:lnTo>
                <a:lnTo>
                  <a:pt x="59327" y="215219"/>
                </a:lnTo>
                <a:lnTo>
                  <a:pt x="38676" y="255069"/>
                </a:lnTo>
                <a:lnTo>
                  <a:pt x="22153" y="297192"/>
                </a:lnTo>
                <a:lnTo>
                  <a:pt x="10022" y="341321"/>
                </a:lnTo>
                <a:lnTo>
                  <a:pt x="2549" y="387193"/>
                </a:lnTo>
                <a:lnTo>
                  <a:pt x="0" y="434541"/>
                </a:lnTo>
                <a:lnTo>
                  <a:pt x="2549" y="481890"/>
                </a:lnTo>
                <a:lnTo>
                  <a:pt x="10022" y="527761"/>
                </a:lnTo>
                <a:lnTo>
                  <a:pt x="22153" y="571891"/>
                </a:lnTo>
                <a:lnTo>
                  <a:pt x="38676" y="614013"/>
                </a:lnTo>
                <a:lnTo>
                  <a:pt x="59327" y="653864"/>
                </a:lnTo>
                <a:lnTo>
                  <a:pt x="83840" y="691177"/>
                </a:lnTo>
                <a:lnTo>
                  <a:pt x="111951" y="725688"/>
                </a:lnTo>
                <a:lnTo>
                  <a:pt x="143395" y="757131"/>
                </a:lnTo>
                <a:lnTo>
                  <a:pt x="177906" y="785242"/>
                </a:lnTo>
                <a:lnTo>
                  <a:pt x="215219" y="809756"/>
                </a:lnTo>
                <a:lnTo>
                  <a:pt x="255069" y="830407"/>
                </a:lnTo>
                <a:lnTo>
                  <a:pt x="297192" y="846930"/>
                </a:lnTo>
                <a:lnTo>
                  <a:pt x="341321" y="859060"/>
                </a:lnTo>
                <a:lnTo>
                  <a:pt x="387193" y="866533"/>
                </a:lnTo>
                <a:lnTo>
                  <a:pt x="434541" y="869083"/>
                </a:lnTo>
                <a:lnTo>
                  <a:pt x="9031138" y="869083"/>
                </a:lnTo>
                <a:lnTo>
                  <a:pt x="9078487" y="866533"/>
                </a:lnTo>
                <a:lnTo>
                  <a:pt x="9124358" y="859060"/>
                </a:lnTo>
                <a:lnTo>
                  <a:pt x="9168488" y="846930"/>
                </a:lnTo>
                <a:lnTo>
                  <a:pt x="9210610" y="830407"/>
                </a:lnTo>
                <a:lnTo>
                  <a:pt x="9250461" y="809756"/>
                </a:lnTo>
                <a:lnTo>
                  <a:pt x="9287774" y="785242"/>
                </a:lnTo>
                <a:lnTo>
                  <a:pt x="9322285" y="757131"/>
                </a:lnTo>
                <a:lnTo>
                  <a:pt x="9353728" y="725688"/>
                </a:lnTo>
                <a:lnTo>
                  <a:pt x="9381839" y="691177"/>
                </a:lnTo>
                <a:lnTo>
                  <a:pt x="9406353" y="653864"/>
                </a:lnTo>
                <a:lnTo>
                  <a:pt x="9427004" y="614013"/>
                </a:lnTo>
                <a:lnTo>
                  <a:pt x="9443527" y="571891"/>
                </a:lnTo>
                <a:lnTo>
                  <a:pt x="9455657" y="527761"/>
                </a:lnTo>
                <a:lnTo>
                  <a:pt x="9463130" y="481890"/>
                </a:lnTo>
                <a:lnTo>
                  <a:pt x="9465680" y="434541"/>
                </a:lnTo>
                <a:lnTo>
                  <a:pt x="9463130" y="387193"/>
                </a:lnTo>
                <a:lnTo>
                  <a:pt x="9455657" y="341321"/>
                </a:lnTo>
                <a:lnTo>
                  <a:pt x="9443527" y="297192"/>
                </a:lnTo>
                <a:lnTo>
                  <a:pt x="9427004" y="255069"/>
                </a:lnTo>
                <a:lnTo>
                  <a:pt x="9406353" y="215219"/>
                </a:lnTo>
                <a:lnTo>
                  <a:pt x="9381839" y="177906"/>
                </a:lnTo>
                <a:lnTo>
                  <a:pt x="9353728" y="143395"/>
                </a:lnTo>
                <a:lnTo>
                  <a:pt x="9322285" y="111951"/>
                </a:lnTo>
                <a:lnTo>
                  <a:pt x="9287774" y="83840"/>
                </a:lnTo>
                <a:lnTo>
                  <a:pt x="9250461" y="59327"/>
                </a:lnTo>
                <a:lnTo>
                  <a:pt x="9210610" y="38676"/>
                </a:lnTo>
                <a:lnTo>
                  <a:pt x="9168488" y="22153"/>
                </a:lnTo>
                <a:lnTo>
                  <a:pt x="9124358" y="10022"/>
                </a:lnTo>
                <a:lnTo>
                  <a:pt x="9078487" y="2549"/>
                </a:lnTo>
                <a:lnTo>
                  <a:pt x="9031138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26580" y="5202508"/>
            <a:ext cx="9257665" cy="14624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120"/>
              </a:spcBef>
            </a:pP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+50</a:t>
            </a:r>
            <a:r>
              <a:rPr sz="4550" b="1" spc="-90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СТРАН,</a:t>
            </a:r>
            <a:r>
              <a:rPr sz="4550" b="1" spc="-7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dirty="0">
                <a:solidFill>
                  <a:srgbClr val="301C1D"/>
                </a:solidFill>
                <a:latin typeface="Montserrat"/>
                <a:cs typeface="Montserrat"/>
              </a:rPr>
              <a:t>6</a:t>
            </a:r>
            <a:r>
              <a:rPr sz="4550" b="1" spc="-75" dirty="0">
                <a:solidFill>
                  <a:srgbClr val="301C1D"/>
                </a:solidFill>
                <a:latin typeface="Montserrat"/>
                <a:cs typeface="Montserrat"/>
              </a:rPr>
              <a:t> </a:t>
            </a:r>
            <a:r>
              <a:rPr sz="4550" b="1" spc="-10" dirty="0">
                <a:solidFill>
                  <a:srgbClr val="301C1D"/>
                </a:solidFill>
                <a:latin typeface="Montserrat"/>
                <a:cs typeface="Montserrat"/>
              </a:rPr>
              <a:t>КОНТИНЕНТОВ</a:t>
            </a:r>
            <a:endParaRPr sz="4550" dirty="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3310"/>
              </a:spcBef>
            </a:pPr>
            <a:r>
              <a:rPr sz="2100" dirty="0" err="1">
                <a:solidFill>
                  <a:srgbClr val="FFE000"/>
                </a:solidFill>
                <a:latin typeface="Montserrat"/>
                <a:cs typeface="Montserrat"/>
              </a:rPr>
              <a:t>Наши</a:t>
            </a:r>
            <a:r>
              <a:rPr sz="2100" spc="-2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lang="ru-RU" sz="2100" dirty="0" smtClean="0">
                <a:solidFill>
                  <a:srgbClr val="FFE000"/>
                </a:solidFill>
                <a:latin typeface="Montserrat"/>
                <a:cs typeface="Montserrat"/>
              </a:rPr>
              <a:t>головные уборы</a:t>
            </a:r>
            <a:r>
              <a:rPr sz="2100" spc="-25" dirty="0" smtClean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выбирают</a:t>
            </a:r>
            <a:r>
              <a:rPr sz="2100" spc="-2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100" dirty="0">
                <a:solidFill>
                  <a:srgbClr val="FFE000"/>
                </a:solidFill>
                <a:latin typeface="Montserrat"/>
                <a:cs typeface="Montserrat"/>
              </a:rPr>
              <a:t>мировые</a:t>
            </a:r>
            <a:r>
              <a:rPr sz="2100" spc="-2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2100" spc="-10" dirty="0">
                <a:solidFill>
                  <a:srgbClr val="FFE000"/>
                </a:solidFill>
                <a:latin typeface="Montserrat"/>
                <a:cs typeface="Montserrat"/>
              </a:rPr>
              <a:t>бренды.</a:t>
            </a:r>
            <a:endParaRPr sz="2100" dirty="0">
              <a:latin typeface="Montserrat"/>
              <a:cs typeface="Montserra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554158" y="2806192"/>
            <a:ext cx="330835" cy="469900"/>
          </a:xfrm>
          <a:custGeom>
            <a:avLst/>
            <a:gdLst/>
            <a:ahLst/>
            <a:cxnLst/>
            <a:rect l="l" t="t" r="r" b="b"/>
            <a:pathLst>
              <a:path w="330834" h="469900">
                <a:moveTo>
                  <a:pt x="165104" y="0"/>
                </a:moveTo>
                <a:lnTo>
                  <a:pt x="121215" y="5898"/>
                </a:lnTo>
                <a:lnTo>
                  <a:pt x="81775" y="22542"/>
                </a:lnTo>
                <a:lnTo>
                  <a:pt x="48359" y="48359"/>
                </a:lnTo>
                <a:lnTo>
                  <a:pt x="22542" y="81775"/>
                </a:lnTo>
                <a:lnTo>
                  <a:pt x="5898" y="121215"/>
                </a:lnTo>
                <a:lnTo>
                  <a:pt x="0" y="165104"/>
                </a:lnTo>
                <a:lnTo>
                  <a:pt x="25797" y="276860"/>
                </a:lnTo>
                <a:lnTo>
                  <a:pt x="82552" y="374383"/>
                </a:lnTo>
                <a:lnTo>
                  <a:pt x="139307" y="443380"/>
                </a:lnTo>
                <a:lnTo>
                  <a:pt x="165104" y="469556"/>
                </a:lnTo>
                <a:lnTo>
                  <a:pt x="260556" y="379125"/>
                </a:lnTo>
                <a:lnTo>
                  <a:pt x="309571" y="317267"/>
                </a:lnTo>
                <a:lnTo>
                  <a:pt x="326866" y="258054"/>
                </a:lnTo>
                <a:lnTo>
                  <a:pt x="165104" y="258054"/>
                </a:lnTo>
                <a:lnTo>
                  <a:pt x="128927" y="250749"/>
                </a:lnTo>
                <a:lnTo>
                  <a:pt x="99381" y="230828"/>
                </a:lnTo>
                <a:lnTo>
                  <a:pt x="79460" y="201282"/>
                </a:lnTo>
                <a:lnTo>
                  <a:pt x="72154" y="165104"/>
                </a:lnTo>
                <a:lnTo>
                  <a:pt x="79460" y="128927"/>
                </a:lnTo>
                <a:lnTo>
                  <a:pt x="99381" y="99381"/>
                </a:lnTo>
                <a:lnTo>
                  <a:pt x="128927" y="79460"/>
                </a:lnTo>
                <a:lnTo>
                  <a:pt x="165104" y="72154"/>
                </a:lnTo>
                <a:lnTo>
                  <a:pt x="300234" y="72154"/>
                </a:lnTo>
                <a:lnTo>
                  <a:pt x="281850" y="48359"/>
                </a:lnTo>
                <a:lnTo>
                  <a:pt x="248434" y="22542"/>
                </a:lnTo>
                <a:lnTo>
                  <a:pt x="208994" y="5898"/>
                </a:lnTo>
                <a:lnTo>
                  <a:pt x="165104" y="0"/>
                </a:lnTo>
                <a:close/>
              </a:path>
              <a:path w="330834" h="469900">
                <a:moveTo>
                  <a:pt x="300234" y="72154"/>
                </a:moveTo>
                <a:lnTo>
                  <a:pt x="165104" y="72154"/>
                </a:lnTo>
                <a:lnTo>
                  <a:pt x="201282" y="79460"/>
                </a:lnTo>
                <a:lnTo>
                  <a:pt x="230828" y="99381"/>
                </a:lnTo>
                <a:lnTo>
                  <a:pt x="250749" y="128927"/>
                </a:lnTo>
                <a:lnTo>
                  <a:pt x="258054" y="165104"/>
                </a:lnTo>
                <a:lnTo>
                  <a:pt x="250749" y="201282"/>
                </a:lnTo>
                <a:lnTo>
                  <a:pt x="230828" y="230828"/>
                </a:lnTo>
                <a:lnTo>
                  <a:pt x="201282" y="250749"/>
                </a:lnTo>
                <a:lnTo>
                  <a:pt x="165104" y="258054"/>
                </a:lnTo>
                <a:lnTo>
                  <a:pt x="326866" y="258054"/>
                </a:lnTo>
                <a:lnTo>
                  <a:pt x="327630" y="255441"/>
                </a:lnTo>
                <a:lnTo>
                  <a:pt x="330209" y="165104"/>
                </a:lnTo>
                <a:lnTo>
                  <a:pt x="324311" y="121215"/>
                </a:lnTo>
                <a:lnTo>
                  <a:pt x="307667" y="81775"/>
                </a:lnTo>
                <a:lnTo>
                  <a:pt x="300234" y="72154"/>
                </a:lnTo>
                <a:close/>
              </a:path>
            </a:pathLst>
          </a:custGeom>
          <a:solidFill>
            <a:srgbClr val="BD27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3498" y="1005567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5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11897" y="1834322"/>
            <a:ext cx="7287259" cy="1450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1099"/>
              </a:lnSpc>
              <a:spcBef>
                <a:spcPts val="95"/>
              </a:spcBef>
            </a:pPr>
            <a:r>
              <a:rPr sz="1850" b="0" dirty="0">
                <a:latin typeface="Montserrat Light"/>
                <a:cs typeface="Montserrat Light"/>
              </a:rPr>
              <a:t>Головные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уборы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Atlantis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производят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фабрики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с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высокими </a:t>
            </a:r>
            <a:r>
              <a:rPr sz="1850" b="0" dirty="0">
                <a:latin typeface="Montserrat Light"/>
                <a:cs typeface="Montserrat Light"/>
              </a:rPr>
              <a:t>экологическими</a:t>
            </a:r>
            <a:r>
              <a:rPr sz="1850" b="0" spc="484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стандартами</a:t>
            </a:r>
            <a:r>
              <a:rPr sz="1850" b="0" spc="49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49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культурой</a:t>
            </a:r>
            <a:r>
              <a:rPr sz="1850" b="0" spc="490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производства. </a:t>
            </a:r>
            <a:r>
              <a:rPr sz="1850" b="0" dirty="0">
                <a:latin typeface="Montserrat Light"/>
                <a:cs typeface="Montserrat Light"/>
              </a:rPr>
              <a:t>Сотрудничество</a:t>
            </a:r>
            <a:r>
              <a:rPr sz="1850" b="0" spc="240" dirty="0">
                <a:latin typeface="Montserrat Light"/>
                <a:cs typeface="Montserrat Light"/>
              </a:rPr>
              <a:t>  </a:t>
            </a:r>
            <a:r>
              <a:rPr sz="1850" b="0" dirty="0">
                <a:latin typeface="Montserrat Light"/>
                <a:cs typeface="Montserrat Light"/>
              </a:rPr>
              <a:t>с</a:t>
            </a:r>
            <a:r>
              <a:rPr sz="1850" b="0" spc="245" dirty="0">
                <a:latin typeface="Montserrat Light"/>
                <a:cs typeface="Montserrat Light"/>
              </a:rPr>
              <a:t>  </a:t>
            </a:r>
            <a:r>
              <a:rPr sz="1850" b="0" dirty="0">
                <a:latin typeface="Montserrat Light"/>
                <a:cs typeface="Montserrat Light"/>
              </a:rPr>
              <a:t>ключевыми</a:t>
            </a:r>
            <a:r>
              <a:rPr sz="1850" b="0" spc="245" dirty="0">
                <a:latin typeface="Montserrat Light"/>
                <a:cs typeface="Montserrat Light"/>
              </a:rPr>
              <a:t>  </a:t>
            </a:r>
            <a:r>
              <a:rPr sz="1850" b="0" dirty="0">
                <a:latin typeface="Montserrat Light"/>
                <a:cs typeface="Montserrat Light"/>
              </a:rPr>
              <a:t>производителями</a:t>
            </a:r>
            <a:r>
              <a:rPr sz="1850" b="0" spc="245" dirty="0">
                <a:latin typeface="Montserrat Light"/>
                <a:cs typeface="Montserrat Light"/>
              </a:rPr>
              <a:t>  </a:t>
            </a:r>
            <a:r>
              <a:rPr sz="1850" b="0" spc="-10" dirty="0">
                <a:latin typeface="Montserrat Light"/>
                <a:cs typeface="Montserrat Light"/>
              </a:rPr>
              <a:t>имеет 15-</a:t>
            </a:r>
            <a:r>
              <a:rPr sz="1850" b="0" dirty="0">
                <a:latin typeface="Montserrat Light"/>
                <a:cs typeface="Montserrat Light"/>
              </a:rPr>
              <a:t>летнюю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историю,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обеспечивает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быстрый</a:t>
            </a:r>
            <a:r>
              <a:rPr sz="1850" b="0" spc="4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сервис</a:t>
            </a:r>
            <a:endParaRPr sz="1850">
              <a:latin typeface="Montserrat Light"/>
              <a:cs typeface="Montserrat Light"/>
            </a:endParaRPr>
          </a:p>
          <a:p>
            <a:pPr marL="12700" algn="just">
              <a:lnSpc>
                <a:spcPct val="100000"/>
              </a:lnSpc>
              <a:spcBef>
                <a:spcPts val="20"/>
              </a:spcBef>
            </a:pP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1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искусное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мастерство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пошива.</a:t>
            </a:r>
            <a:endParaRPr sz="1850">
              <a:latin typeface="Montserrat Light"/>
              <a:cs typeface="Montserrat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43498" y="7843055"/>
            <a:ext cx="642620" cy="643255"/>
          </a:xfrm>
          <a:custGeom>
            <a:avLst/>
            <a:gdLst/>
            <a:ahLst/>
            <a:cxnLst/>
            <a:rect l="l" t="t" r="r" b="b"/>
            <a:pathLst>
              <a:path w="642619" h="643254">
                <a:moveTo>
                  <a:pt x="76060" y="0"/>
                </a:moveTo>
                <a:lnTo>
                  <a:pt x="0" y="76437"/>
                </a:lnTo>
                <a:lnTo>
                  <a:pt x="460834" y="538098"/>
                </a:lnTo>
                <a:lnTo>
                  <a:pt x="107630" y="538098"/>
                </a:lnTo>
                <a:lnTo>
                  <a:pt x="108457" y="643216"/>
                </a:lnTo>
                <a:lnTo>
                  <a:pt x="642420" y="643216"/>
                </a:lnTo>
                <a:lnTo>
                  <a:pt x="642420" y="108865"/>
                </a:lnTo>
                <a:lnTo>
                  <a:pt x="536454" y="108865"/>
                </a:lnTo>
                <a:lnTo>
                  <a:pt x="537282" y="462059"/>
                </a:lnTo>
                <a:lnTo>
                  <a:pt x="76060" y="0"/>
                </a:lnTo>
                <a:close/>
              </a:path>
            </a:pathLst>
          </a:custGeom>
          <a:solidFill>
            <a:srgbClr val="212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11897" y="8671810"/>
            <a:ext cx="6480810" cy="595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sz="1850" b="0" dirty="0">
                <a:latin typeface="Montserrat Light"/>
                <a:cs typeface="Montserrat Light"/>
              </a:rPr>
              <a:t>Высокие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стандарты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качества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внимание</a:t>
            </a:r>
            <a:r>
              <a:rPr sz="1850" b="0" spc="18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</a:t>
            </a:r>
            <a:r>
              <a:rPr sz="1850" b="0" spc="17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деталям </a:t>
            </a:r>
            <a:r>
              <a:rPr sz="1850" b="0" dirty="0">
                <a:latin typeface="Montserrat Light"/>
                <a:cs typeface="Montserrat Light"/>
              </a:rPr>
              <a:t>характеризует</a:t>
            </a:r>
            <a:r>
              <a:rPr sz="1850" b="0" spc="10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каждое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dirty="0">
                <a:latin typeface="Montserrat Light"/>
                <a:cs typeface="Montserrat Light"/>
              </a:rPr>
              <a:t>изделие</a:t>
            </a:r>
            <a:r>
              <a:rPr sz="1850" b="0" spc="15" dirty="0">
                <a:latin typeface="Montserrat Light"/>
                <a:cs typeface="Montserrat Light"/>
              </a:rPr>
              <a:t> </a:t>
            </a:r>
            <a:r>
              <a:rPr sz="1850" b="0" spc="-10" dirty="0">
                <a:latin typeface="Montserrat Light"/>
                <a:cs typeface="Montserrat Light"/>
              </a:rPr>
              <a:t>Atlantis</a:t>
            </a:r>
            <a:endParaRPr sz="1850"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219644" y="0"/>
            <a:ext cx="11884660" cy="11308715"/>
            <a:chOff x="8219644" y="0"/>
            <a:chExt cx="11884660" cy="1130871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9644" y="5544079"/>
              <a:ext cx="3675280" cy="36703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2803" y="0"/>
              <a:ext cx="10041296" cy="72727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67065" y="7486683"/>
              <a:ext cx="10037034" cy="38218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9256395"/>
            <a:chOff x="0" y="0"/>
            <a:chExt cx="20104100" cy="9256395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86" y="0"/>
              <a:ext cx="20083303" cy="763001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20104100" cy="7633334"/>
            </a:xfrm>
            <a:custGeom>
              <a:avLst/>
              <a:gdLst/>
              <a:ahLst/>
              <a:cxnLst/>
              <a:rect l="l" t="t" r="r" b="b"/>
              <a:pathLst>
                <a:path w="20104100" h="7633334">
                  <a:moveTo>
                    <a:pt x="0" y="0"/>
                  </a:moveTo>
                  <a:lnTo>
                    <a:pt x="20104099" y="0"/>
                  </a:lnTo>
                  <a:lnTo>
                    <a:pt x="20104099" y="7633275"/>
                  </a:lnTo>
                  <a:lnTo>
                    <a:pt x="0" y="763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1C1D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34503" y="4481543"/>
              <a:ext cx="17266920" cy="4775200"/>
            </a:xfrm>
            <a:custGeom>
              <a:avLst/>
              <a:gdLst/>
              <a:ahLst/>
              <a:cxnLst/>
              <a:rect l="l" t="t" r="r" b="b"/>
              <a:pathLst>
                <a:path w="17266920" h="4775200">
                  <a:moveTo>
                    <a:pt x="4774730" y="328942"/>
                  </a:moveTo>
                  <a:lnTo>
                    <a:pt x="4771161" y="280327"/>
                  </a:lnTo>
                  <a:lnTo>
                    <a:pt x="4760798" y="233934"/>
                  </a:lnTo>
                  <a:lnTo>
                    <a:pt x="4744148" y="190271"/>
                  </a:lnTo>
                  <a:lnTo>
                    <a:pt x="4721733" y="149821"/>
                  </a:lnTo>
                  <a:lnTo>
                    <a:pt x="4694047" y="113131"/>
                  </a:lnTo>
                  <a:lnTo>
                    <a:pt x="4661598" y="80683"/>
                  </a:lnTo>
                  <a:lnTo>
                    <a:pt x="4624895" y="52997"/>
                  </a:lnTo>
                  <a:lnTo>
                    <a:pt x="4584458" y="30568"/>
                  </a:lnTo>
                  <a:lnTo>
                    <a:pt x="4540783" y="13931"/>
                  </a:lnTo>
                  <a:lnTo>
                    <a:pt x="4494390" y="3568"/>
                  </a:lnTo>
                  <a:lnTo>
                    <a:pt x="4445787" y="0"/>
                  </a:lnTo>
                  <a:lnTo>
                    <a:pt x="328942" y="0"/>
                  </a:lnTo>
                  <a:lnTo>
                    <a:pt x="280339" y="3568"/>
                  </a:lnTo>
                  <a:lnTo>
                    <a:pt x="233946" y="13931"/>
                  </a:lnTo>
                  <a:lnTo>
                    <a:pt x="190271" y="30568"/>
                  </a:lnTo>
                  <a:lnTo>
                    <a:pt x="149834" y="52997"/>
                  </a:lnTo>
                  <a:lnTo>
                    <a:pt x="113131" y="80683"/>
                  </a:lnTo>
                  <a:lnTo>
                    <a:pt x="80683" y="113131"/>
                  </a:lnTo>
                  <a:lnTo>
                    <a:pt x="52997" y="149821"/>
                  </a:lnTo>
                  <a:lnTo>
                    <a:pt x="30568" y="190271"/>
                  </a:lnTo>
                  <a:lnTo>
                    <a:pt x="13931" y="233934"/>
                  </a:lnTo>
                  <a:lnTo>
                    <a:pt x="3568" y="280327"/>
                  </a:lnTo>
                  <a:lnTo>
                    <a:pt x="0" y="328942"/>
                  </a:lnTo>
                  <a:lnTo>
                    <a:pt x="0" y="4445787"/>
                  </a:lnTo>
                  <a:lnTo>
                    <a:pt x="3568" y="4494390"/>
                  </a:lnTo>
                  <a:lnTo>
                    <a:pt x="13931" y="4540783"/>
                  </a:lnTo>
                  <a:lnTo>
                    <a:pt x="30568" y="4584458"/>
                  </a:lnTo>
                  <a:lnTo>
                    <a:pt x="52997" y="4624895"/>
                  </a:lnTo>
                  <a:lnTo>
                    <a:pt x="80683" y="4661598"/>
                  </a:lnTo>
                  <a:lnTo>
                    <a:pt x="113131" y="4694047"/>
                  </a:lnTo>
                  <a:lnTo>
                    <a:pt x="149834" y="4721733"/>
                  </a:lnTo>
                  <a:lnTo>
                    <a:pt x="190271" y="4744148"/>
                  </a:lnTo>
                  <a:lnTo>
                    <a:pt x="233946" y="4760798"/>
                  </a:lnTo>
                  <a:lnTo>
                    <a:pt x="280339" y="4771161"/>
                  </a:lnTo>
                  <a:lnTo>
                    <a:pt x="328942" y="4774730"/>
                  </a:lnTo>
                  <a:lnTo>
                    <a:pt x="4445787" y="4774730"/>
                  </a:lnTo>
                  <a:lnTo>
                    <a:pt x="4494390" y="4771161"/>
                  </a:lnTo>
                  <a:lnTo>
                    <a:pt x="4540783" y="4760798"/>
                  </a:lnTo>
                  <a:lnTo>
                    <a:pt x="4584458" y="4744148"/>
                  </a:lnTo>
                  <a:lnTo>
                    <a:pt x="4624895" y="4721733"/>
                  </a:lnTo>
                  <a:lnTo>
                    <a:pt x="4661598" y="4694047"/>
                  </a:lnTo>
                  <a:lnTo>
                    <a:pt x="4694047" y="4661598"/>
                  </a:lnTo>
                  <a:lnTo>
                    <a:pt x="4721733" y="4624895"/>
                  </a:lnTo>
                  <a:lnTo>
                    <a:pt x="4744148" y="4584458"/>
                  </a:lnTo>
                  <a:lnTo>
                    <a:pt x="4760798" y="4540783"/>
                  </a:lnTo>
                  <a:lnTo>
                    <a:pt x="4771161" y="4494390"/>
                  </a:lnTo>
                  <a:lnTo>
                    <a:pt x="4774730" y="4445787"/>
                  </a:lnTo>
                  <a:lnTo>
                    <a:pt x="4774730" y="328942"/>
                  </a:lnTo>
                  <a:close/>
                </a:path>
                <a:path w="17266920" h="4775200">
                  <a:moveTo>
                    <a:pt x="10994428" y="328942"/>
                  </a:moveTo>
                  <a:lnTo>
                    <a:pt x="10990859" y="280327"/>
                  </a:lnTo>
                  <a:lnTo>
                    <a:pt x="10980509" y="233934"/>
                  </a:lnTo>
                  <a:lnTo>
                    <a:pt x="10963859" y="190271"/>
                  </a:lnTo>
                  <a:lnTo>
                    <a:pt x="10941431" y="149821"/>
                  </a:lnTo>
                  <a:lnTo>
                    <a:pt x="10913745" y="113131"/>
                  </a:lnTo>
                  <a:lnTo>
                    <a:pt x="10881297" y="80683"/>
                  </a:lnTo>
                  <a:lnTo>
                    <a:pt x="10844606" y="52997"/>
                  </a:lnTo>
                  <a:lnTo>
                    <a:pt x="10804157" y="30568"/>
                  </a:lnTo>
                  <a:lnTo>
                    <a:pt x="10760494" y="13931"/>
                  </a:lnTo>
                  <a:lnTo>
                    <a:pt x="10714101" y="3568"/>
                  </a:lnTo>
                  <a:lnTo>
                    <a:pt x="10665485" y="0"/>
                  </a:lnTo>
                  <a:lnTo>
                    <a:pt x="6548653" y="0"/>
                  </a:lnTo>
                  <a:lnTo>
                    <a:pt x="6500038" y="3568"/>
                  </a:lnTo>
                  <a:lnTo>
                    <a:pt x="6453645" y="13931"/>
                  </a:lnTo>
                  <a:lnTo>
                    <a:pt x="6409982" y="30568"/>
                  </a:lnTo>
                  <a:lnTo>
                    <a:pt x="6369532" y="52997"/>
                  </a:lnTo>
                  <a:lnTo>
                    <a:pt x="6332842" y="80683"/>
                  </a:lnTo>
                  <a:lnTo>
                    <a:pt x="6300394" y="113131"/>
                  </a:lnTo>
                  <a:lnTo>
                    <a:pt x="6272708" y="149821"/>
                  </a:lnTo>
                  <a:lnTo>
                    <a:pt x="6250279" y="190271"/>
                  </a:lnTo>
                  <a:lnTo>
                    <a:pt x="6233630" y="233934"/>
                  </a:lnTo>
                  <a:lnTo>
                    <a:pt x="6223279" y="280327"/>
                  </a:lnTo>
                  <a:lnTo>
                    <a:pt x="6219710" y="328942"/>
                  </a:lnTo>
                  <a:lnTo>
                    <a:pt x="6219710" y="4445787"/>
                  </a:lnTo>
                  <a:lnTo>
                    <a:pt x="6223279" y="4494390"/>
                  </a:lnTo>
                  <a:lnTo>
                    <a:pt x="6233630" y="4540783"/>
                  </a:lnTo>
                  <a:lnTo>
                    <a:pt x="6250279" y="4584458"/>
                  </a:lnTo>
                  <a:lnTo>
                    <a:pt x="6272708" y="4624895"/>
                  </a:lnTo>
                  <a:lnTo>
                    <a:pt x="6300394" y="4661598"/>
                  </a:lnTo>
                  <a:lnTo>
                    <a:pt x="6332842" y="4694047"/>
                  </a:lnTo>
                  <a:lnTo>
                    <a:pt x="6369532" y="4721733"/>
                  </a:lnTo>
                  <a:lnTo>
                    <a:pt x="6409982" y="4744148"/>
                  </a:lnTo>
                  <a:lnTo>
                    <a:pt x="6453645" y="4760798"/>
                  </a:lnTo>
                  <a:lnTo>
                    <a:pt x="6500038" y="4771161"/>
                  </a:lnTo>
                  <a:lnTo>
                    <a:pt x="6548653" y="4774730"/>
                  </a:lnTo>
                  <a:lnTo>
                    <a:pt x="10665485" y="4774730"/>
                  </a:lnTo>
                  <a:lnTo>
                    <a:pt x="10714101" y="4771161"/>
                  </a:lnTo>
                  <a:lnTo>
                    <a:pt x="10760494" y="4760798"/>
                  </a:lnTo>
                  <a:lnTo>
                    <a:pt x="10804157" y="4744148"/>
                  </a:lnTo>
                  <a:lnTo>
                    <a:pt x="10844606" y="4721733"/>
                  </a:lnTo>
                  <a:lnTo>
                    <a:pt x="10881297" y="4694047"/>
                  </a:lnTo>
                  <a:lnTo>
                    <a:pt x="10913745" y="4661598"/>
                  </a:lnTo>
                  <a:lnTo>
                    <a:pt x="10941431" y="4624895"/>
                  </a:lnTo>
                  <a:lnTo>
                    <a:pt x="10963859" y="4584458"/>
                  </a:lnTo>
                  <a:lnTo>
                    <a:pt x="10980509" y="4540783"/>
                  </a:lnTo>
                  <a:lnTo>
                    <a:pt x="10990859" y="4494390"/>
                  </a:lnTo>
                  <a:lnTo>
                    <a:pt x="10994428" y="4445787"/>
                  </a:lnTo>
                  <a:lnTo>
                    <a:pt x="10994428" y="328942"/>
                  </a:lnTo>
                  <a:close/>
                </a:path>
                <a:path w="17266920" h="4775200">
                  <a:moveTo>
                    <a:pt x="17266489" y="328942"/>
                  </a:moveTo>
                  <a:lnTo>
                    <a:pt x="17262920" y="280327"/>
                  </a:lnTo>
                  <a:lnTo>
                    <a:pt x="17252569" y="233934"/>
                  </a:lnTo>
                  <a:lnTo>
                    <a:pt x="17235920" y="190271"/>
                  </a:lnTo>
                  <a:lnTo>
                    <a:pt x="17213491" y="149821"/>
                  </a:lnTo>
                  <a:lnTo>
                    <a:pt x="17185805" y="113131"/>
                  </a:lnTo>
                  <a:lnTo>
                    <a:pt x="17153357" y="80683"/>
                  </a:lnTo>
                  <a:lnTo>
                    <a:pt x="17116667" y="52997"/>
                  </a:lnTo>
                  <a:lnTo>
                    <a:pt x="17076217" y="30568"/>
                  </a:lnTo>
                  <a:lnTo>
                    <a:pt x="17032555" y="13931"/>
                  </a:lnTo>
                  <a:lnTo>
                    <a:pt x="16986161" y="3568"/>
                  </a:lnTo>
                  <a:lnTo>
                    <a:pt x="16937546" y="0"/>
                  </a:lnTo>
                  <a:lnTo>
                    <a:pt x="12820714" y="0"/>
                  </a:lnTo>
                  <a:lnTo>
                    <a:pt x="12772098" y="3568"/>
                  </a:lnTo>
                  <a:lnTo>
                    <a:pt x="12725705" y="13931"/>
                  </a:lnTo>
                  <a:lnTo>
                    <a:pt x="12682042" y="30568"/>
                  </a:lnTo>
                  <a:lnTo>
                    <a:pt x="12641593" y="52997"/>
                  </a:lnTo>
                  <a:lnTo>
                    <a:pt x="12604902" y="80683"/>
                  </a:lnTo>
                  <a:lnTo>
                    <a:pt x="12572454" y="113131"/>
                  </a:lnTo>
                  <a:lnTo>
                    <a:pt x="12544768" y="149821"/>
                  </a:lnTo>
                  <a:lnTo>
                    <a:pt x="12522340" y="190271"/>
                  </a:lnTo>
                  <a:lnTo>
                    <a:pt x="12505690" y="233934"/>
                  </a:lnTo>
                  <a:lnTo>
                    <a:pt x="12495340" y="280327"/>
                  </a:lnTo>
                  <a:lnTo>
                    <a:pt x="12491771" y="328942"/>
                  </a:lnTo>
                  <a:lnTo>
                    <a:pt x="12491771" y="4445787"/>
                  </a:lnTo>
                  <a:lnTo>
                    <a:pt x="12495340" y="4494390"/>
                  </a:lnTo>
                  <a:lnTo>
                    <a:pt x="12505690" y="4540783"/>
                  </a:lnTo>
                  <a:lnTo>
                    <a:pt x="12522340" y="4584458"/>
                  </a:lnTo>
                  <a:lnTo>
                    <a:pt x="12544768" y="4624895"/>
                  </a:lnTo>
                  <a:lnTo>
                    <a:pt x="12572454" y="4661598"/>
                  </a:lnTo>
                  <a:lnTo>
                    <a:pt x="12604902" y="4694047"/>
                  </a:lnTo>
                  <a:lnTo>
                    <a:pt x="12641593" y="4721733"/>
                  </a:lnTo>
                  <a:lnTo>
                    <a:pt x="12682042" y="4744148"/>
                  </a:lnTo>
                  <a:lnTo>
                    <a:pt x="12725705" y="4760798"/>
                  </a:lnTo>
                  <a:lnTo>
                    <a:pt x="12772098" y="4771161"/>
                  </a:lnTo>
                  <a:lnTo>
                    <a:pt x="12820714" y="4774730"/>
                  </a:lnTo>
                  <a:lnTo>
                    <a:pt x="16937546" y="4774730"/>
                  </a:lnTo>
                  <a:lnTo>
                    <a:pt x="16986161" y="4771161"/>
                  </a:lnTo>
                  <a:lnTo>
                    <a:pt x="17032555" y="4760798"/>
                  </a:lnTo>
                  <a:lnTo>
                    <a:pt x="17076217" y="4744148"/>
                  </a:lnTo>
                  <a:lnTo>
                    <a:pt x="17116667" y="4721733"/>
                  </a:lnTo>
                  <a:lnTo>
                    <a:pt x="17153357" y="4694047"/>
                  </a:lnTo>
                  <a:lnTo>
                    <a:pt x="17185805" y="4661598"/>
                  </a:lnTo>
                  <a:lnTo>
                    <a:pt x="17213491" y="4624895"/>
                  </a:lnTo>
                  <a:lnTo>
                    <a:pt x="17235920" y="4584458"/>
                  </a:lnTo>
                  <a:lnTo>
                    <a:pt x="17252569" y="4540783"/>
                  </a:lnTo>
                  <a:lnTo>
                    <a:pt x="17262920" y="4494390"/>
                  </a:lnTo>
                  <a:lnTo>
                    <a:pt x="17266489" y="4445787"/>
                  </a:lnTo>
                  <a:lnTo>
                    <a:pt x="17266489" y="328942"/>
                  </a:lnTo>
                  <a:close/>
                </a:path>
              </a:pathLst>
            </a:custGeom>
            <a:solidFill>
              <a:srgbClr val="FFE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78012" y="4754149"/>
              <a:ext cx="6868159" cy="617855"/>
            </a:xfrm>
            <a:custGeom>
              <a:avLst/>
              <a:gdLst/>
              <a:ahLst/>
              <a:cxnLst/>
              <a:rect l="l" t="t" r="r" b="b"/>
              <a:pathLst>
                <a:path w="6868159" h="617854">
                  <a:moveTo>
                    <a:pt x="616648" y="104495"/>
                  </a:moveTo>
                  <a:lnTo>
                    <a:pt x="514934" y="104495"/>
                  </a:lnTo>
                  <a:lnTo>
                    <a:pt x="515721" y="443534"/>
                  </a:lnTo>
                  <a:lnTo>
                    <a:pt x="72999" y="0"/>
                  </a:lnTo>
                  <a:lnTo>
                    <a:pt x="0" y="73367"/>
                  </a:lnTo>
                  <a:lnTo>
                    <a:pt x="442341" y="516521"/>
                  </a:lnTo>
                  <a:lnTo>
                    <a:pt x="103301" y="516521"/>
                  </a:lnTo>
                  <a:lnTo>
                    <a:pt x="104101" y="617423"/>
                  </a:lnTo>
                  <a:lnTo>
                    <a:pt x="616648" y="617423"/>
                  </a:lnTo>
                  <a:lnTo>
                    <a:pt x="616648" y="104495"/>
                  </a:lnTo>
                  <a:close/>
                </a:path>
                <a:path w="6868159" h="617854">
                  <a:moveTo>
                    <a:pt x="6867766" y="104495"/>
                  </a:moveTo>
                  <a:lnTo>
                    <a:pt x="6766052" y="104495"/>
                  </a:lnTo>
                  <a:lnTo>
                    <a:pt x="6766839" y="443534"/>
                  </a:lnTo>
                  <a:lnTo>
                    <a:pt x="6324117" y="0"/>
                  </a:lnTo>
                  <a:lnTo>
                    <a:pt x="6251118" y="73367"/>
                  </a:lnTo>
                  <a:lnTo>
                    <a:pt x="6693471" y="516521"/>
                  </a:lnTo>
                  <a:lnTo>
                    <a:pt x="6354419" y="516521"/>
                  </a:lnTo>
                  <a:lnTo>
                    <a:pt x="6355220" y="617423"/>
                  </a:lnTo>
                  <a:lnTo>
                    <a:pt x="6867766" y="617423"/>
                  </a:lnTo>
                  <a:lnTo>
                    <a:pt x="6867766" y="104495"/>
                  </a:lnTo>
                  <a:close/>
                </a:path>
              </a:pathLst>
            </a:custGeom>
            <a:solidFill>
              <a:srgbClr val="301C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861588" y="5596187"/>
            <a:ext cx="3921125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Light"/>
                <a:cs typeface="Montserrat Light"/>
              </a:rPr>
              <a:t>Мы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предлагаем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то,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чего</a:t>
            </a:r>
            <a:r>
              <a:rPr sz="2100" b="0" spc="370" dirty="0">
                <a:latin typeface="Montserrat Light"/>
                <a:cs typeface="Montserrat Light"/>
              </a:rPr>
              <a:t> </a:t>
            </a:r>
            <a:r>
              <a:rPr sz="2100" b="0" spc="-25" dirty="0">
                <a:latin typeface="Montserrat Light"/>
                <a:cs typeface="Montserrat Light"/>
              </a:rPr>
              <a:t>не </a:t>
            </a:r>
            <a:r>
              <a:rPr sz="2100" b="0" dirty="0">
                <a:latin typeface="Montserrat Light"/>
                <a:cs typeface="Montserrat Light"/>
              </a:rPr>
              <a:t>может</a:t>
            </a:r>
            <a:r>
              <a:rPr sz="2100" b="0" spc="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конкурент</a:t>
            </a:r>
            <a:r>
              <a:rPr sz="2100" b="0" spc="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:</a:t>
            </a:r>
            <a:r>
              <a:rPr sz="2100" b="0" spc="5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Medium"/>
                <a:cs typeface="Montserrat Medium"/>
              </a:rPr>
              <a:t>крупней- </a:t>
            </a:r>
            <a:r>
              <a:rPr sz="2100" b="0" dirty="0">
                <a:latin typeface="Montserrat Medium"/>
                <a:cs typeface="Montserrat Medium"/>
              </a:rPr>
              <a:t>ший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dirty="0">
                <a:latin typeface="Montserrat Medium"/>
                <a:cs typeface="Montserrat Medium"/>
              </a:rPr>
              <a:t>складской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dirty="0">
                <a:latin typeface="Montserrat Medium"/>
                <a:cs typeface="Montserrat Medium"/>
              </a:rPr>
              <a:t>запас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dirty="0">
                <a:latin typeface="Montserrat Medium"/>
                <a:cs typeface="Montserrat Medium"/>
              </a:rPr>
              <a:t>в</a:t>
            </a:r>
            <a:r>
              <a:rPr sz="2100" b="0" spc="90" dirty="0">
                <a:latin typeface="Montserrat Medium"/>
                <a:cs typeface="Montserrat Medium"/>
              </a:rPr>
              <a:t> </a:t>
            </a:r>
            <a:r>
              <a:rPr sz="2100" b="0" spc="-25" dirty="0">
                <a:latin typeface="Montserrat Medium"/>
                <a:cs typeface="Montserrat Medium"/>
              </a:rPr>
              <a:t>РФ. </a:t>
            </a:r>
            <a:r>
              <a:rPr sz="2100" b="0" dirty="0">
                <a:latin typeface="Montserrat Light"/>
                <a:cs typeface="Montserrat Light"/>
              </a:rPr>
              <a:t>Ваши</a:t>
            </a:r>
            <a:r>
              <a:rPr sz="2100" b="0" spc="16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идеи</a:t>
            </a:r>
            <a:r>
              <a:rPr sz="2100" b="0" spc="17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быстро</a:t>
            </a:r>
            <a:r>
              <a:rPr sz="2100" b="0" spc="165" dirty="0">
                <a:latin typeface="Montserrat Light"/>
                <a:cs typeface="Montserrat Light"/>
              </a:rPr>
              <a:t>  </a:t>
            </a:r>
            <a:r>
              <a:rPr sz="2100" b="0" spc="-10" dirty="0">
                <a:latin typeface="Montserrat Light"/>
                <a:cs typeface="Montserrat Light"/>
              </a:rPr>
              <a:t>стано- </a:t>
            </a:r>
            <a:r>
              <a:rPr sz="2100" b="0" dirty="0">
                <a:latin typeface="Montserrat Light"/>
                <a:cs typeface="Montserrat Light"/>
              </a:rPr>
              <a:t>вятся</a:t>
            </a:r>
            <a:r>
              <a:rPr sz="2100" b="0" spc="-95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Light"/>
                <a:cs typeface="Montserrat Light"/>
              </a:rPr>
              <a:t>реальностью.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81202" y="5596187"/>
            <a:ext cx="3921125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Light"/>
                <a:cs typeface="Montserrat Light"/>
              </a:rPr>
              <a:t>Возможность</a:t>
            </a:r>
            <a:r>
              <a:rPr sz="2100" b="0" spc="375" dirty="0">
                <a:latin typeface="Montserrat Light"/>
                <a:cs typeface="Montserrat Light"/>
              </a:rPr>
              <a:t>      </a:t>
            </a:r>
            <a:r>
              <a:rPr sz="2100" b="0" spc="-10" dirty="0">
                <a:latin typeface="Montserrat Medium"/>
                <a:cs typeface="Montserrat Medium"/>
              </a:rPr>
              <a:t>быстрого </a:t>
            </a:r>
            <a:r>
              <a:rPr sz="2100" b="0" dirty="0">
                <a:latin typeface="Montserrat Medium"/>
                <a:cs typeface="Montserrat Medium"/>
              </a:rPr>
              <a:t>заказа</a:t>
            </a:r>
            <a:r>
              <a:rPr sz="2100" b="0" spc="365" dirty="0">
                <a:latin typeface="Montserrat Medium"/>
                <a:cs typeface="Montserrat Medium"/>
              </a:rPr>
              <a:t>      </a:t>
            </a:r>
            <a:r>
              <a:rPr sz="2100" b="0" spc="-10" dirty="0">
                <a:latin typeface="Montserrat Light"/>
                <a:cs typeface="Montserrat Light"/>
              </a:rPr>
              <a:t>понравившейся </a:t>
            </a:r>
            <a:r>
              <a:rPr sz="2100" b="0" dirty="0">
                <a:latin typeface="Montserrat Light"/>
                <a:cs typeface="Montserrat Light"/>
              </a:rPr>
              <a:t>модели</a:t>
            </a:r>
            <a:r>
              <a:rPr sz="2100" b="0" spc="9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Atlantis</a:t>
            </a:r>
            <a:r>
              <a:rPr sz="2100" b="0" spc="9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со</a:t>
            </a:r>
            <a:r>
              <a:rPr sz="2100" b="0" spc="9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склада</a:t>
            </a:r>
            <a:r>
              <a:rPr sz="2100" b="0" spc="100" dirty="0">
                <a:latin typeface="Montserrat Light"/>
                <a:cs typeface="Montserrat Light"/>
              </a:rPr>
              <a:t> </a:t>
            </a:r>
            <a:r>
              <a:rPr sz="2100" b="0" spc="-50" dirty="0">
                <a:latin typeface="Montserrat Light"/>
                <a:cs typeface="Montserrat Light"/>
              </a:rPr>
              <a:t>в </a:t>
            </a:r>
            <a:r>
              <a:rPr sz="2100" b="0" dirty="0">
                <a:latin typeface="Montserrat Light"/>
                <a:cs typeface="Montserrat Light"/>
              </a:rPr>
              <a:t>Италии,</a:t>
            </a:r>
            <a:r>
              <a:rPr sz="2100" b="0" spc="21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который</a:t>
            </a:r>
            <a:r>
              <a:rPr sz="2100" b="0" spc="210" dirty="0">
                <a:latin typeface="Montserrat Light"/>
                <a:cs typeface="Montserrat Light"/>
              </a:rPr>
              <a:t>  </a:t>
            </a:r>
            <a:r>
              <a:rPr sz="2100" b="0" spc="-10" dirty="0">
                <a:latin typeface="Montserrat Light"/>
                <a:cs typeface="Montserrat Light"/>
              </a:rPr>
              <a:t>насчиты- </a:t>
            </a:r>
            <a:r>
              <a:rPr sz="2100" b="0" dirty="0">
                <a:latin typeface="Montserrat Light"/>
                <a:cs typeface="Montserrat Light"/>
              </a:rPr>
              <a:t>вает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более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3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млн</a:t>
            </a:r>
            <a:r>
              <a:rPr sz="2100" b="0" spc="-15" dirty="0">
                <a:latin typeface="Montserrat Light"/>
                <a:cs typeface="Montserrat Light"/>
              </a:rPr>
              <a:t> </a:t>
            </a:r>
            <a:r>
              <a:rPr sz="2100" b="0" spc="-25" dirty="0">
                <a:latin typeface="Montserrat Light"/>
                <a:cs typeface="Montserrat Light"/>
              </a:rPr>
              <a:t>шт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332604" y="4754145"/>
            <a:ext cx="617220" cy="617855"/>
          </a:xfrm>
          <a:custGeom>
            <a:avLst/>
            <a:gdLst/>
            <a:ahLst/>
            <a:cxnLst/>
            <a:rect l="l" t="t" r="r" b="b"/>
            <a:pathLst>
              <a:path w="617219" h="617854">
                <a:moveTo>
                  <a:pt x="73003" y="0"/>
                </a:moveTo>
                <a:lnTo>
                  <a:pt x="0" y="73369"/>
                </a:lnTo>
                <a:lnTo>
                  <a:pt x="442353" y="516518"/>
                </a:lnTo>
                <a:lnTo>
                  <a:pt x="103305" y="516518"/>
                </a:lnTo>
                <a:lnTo>
                  <a:pt x="104112" y="617415"/>
                </a:lnTo>
                <a:lnTo>
                  <a:pt x="616651" y="617415"/>
                </a:lnTo>
                <a:lnTo>
                  <a:pt x="616651" y="104488"/>
                </a:lnTo>
                <a:lnTo>
                  <a:pt x="514937" y="104488"/>
                </a:lnTo>
                <a:lnTo>
                  <a:pt x="515732" y="443536"/>
                </a:lnTo>
                <a:lnTo>
                  <a:pt x="73003" y="0"/>
                </a:lnTo>
                <a:close/>
              </a:path>
            </a:pathLst>
          </a:custGeom>
          <a:solidFill>
            <a:srgbClr val="301C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384766" y="5596187"/>
            <a:ext cx="3921125" cy="130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Medium"/>
                <a:cs typeface="Montserrat Medium"/>
              </a:rPr>
              <a:t>Совместная</a:t>
            </a:r>
            <a:r>
              <a:rPr sz="2100" b="0" spc="459" dirty="0">
                <a:latin typeface="Montserrat Medium"/>
                <a:cs typeface="Montserrat Medium"/>
              </a:rPr>
              <a:t>     </a:t>
            </a:r>
            <a:r>
              <a:rPr sz="2100" b="0" spc="-10" dirty="0">
                <a:latin typeface="Montserrat Medium"/>
                <a:cs typeface="Montserrat Medium"/>
              </a:rPr>
              <a:t>аналитика: </a:t>
            </a:r>
            <a:r>
              <a:rPr sz="2100" b="0" dirty="0">
                <a:latin typeface="Montserrat Light"/>
                <a:cs typeface="Montserrat Light"/>
              </a:rPr>
              <a:t>Чтобы</a:t>
            </a:r>
            <a:r>
              <a:rPr sz="2100" b="0" spc="-6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точно</a:t>
            </a:r>
            <a:r>
              <a:rPr sz="2100" b="0" spc="-4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оценить</a:t>
            </a:r>
            <a:r>
              <a:rPr sz="2100" b="0" spc="-45" dirty="0">
                <a:latin typeface="Montserrat Light"/>
                <a:cs typeface="Montserrat Light"/>
              </a:rPr>
              <a:t> </a:t>
            </a:r>
            <a:r>
              <a:rPr sz="2100" b="0" spc="-20" dirty="0">
                <a:latin typeface="Montserrat Light"/>
                <a:cs typeface="Montserrat Light"/>
              </a:rPr>
              <a:t>потен- </a:t>
            </a:r>
            <a:r>
              <a:rPr sz="2100" b="0" dirty="0">
                <a:latin typeface="Montserrat Light"/>
                <a:cs typeface="Montserrat Light"/>
              </a:rPr>
              <a:t>циал</a:t>
            </a:r>
            <a:r>
              <a:rPr sz="2100" b="0" spc="16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и</a:t>
            </a:r>
            <a:r>
              <a:rPr sz="2100" b="0" spc="18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ёмкость</a:t>
            </a:r>
            <a:r>
              <a:rPr sz="2100" b="0" spc="17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вашего</a:t>
            </a:r>
            <a:r>
              <a:rPr sz="2100" b="0" spc="180" dirty="0">
                <a:latin typeface="Montserrat Light"/>
                <a:cs typeface="Montserrat Light"/>
              </a:rPr>
              <a:t> </a:t>
            </a:r>
            <a:r>
              <a:rPr sz="2100" b="0" spc="-20" dirty="0">
                <a:latin typeface="Montserrat Light"/>
                <a:cs typeface="Montserrat Light"/>
              </a:rPr>
              <a:t>сег- </a:t>
            </a:r>
            <a:r>
              <a:rPr sz="2100" b="0" dirty="0">
                <a:latin typeface="Montserrat Light"/>
                <a:cs typeface="Montserrat Light"/>
              </a:rPr>
              <a:t>мента</a:t>
            </a:r>
            <a:r>
              <a:rPr sz="2100" b="0" spc="50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рынка,</a:t>
            </a:r>
            <a:r>
              <a:rPr sz="2100" b="0" spc="50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мы</a:t>
            </a:r>
            <a:r>
              <a:rPr sz="2100" b="0" spc="505" dirty="0">
                <a:latin typeface="Montserrat Light"/>
                <a:cs typeface="Montserrat Light"/>
              </a:rPr>
              <a:t>  </a:t>
            </a:r>
            <a:r>
              <a:rPr sz="2100" b="0" spc="-25" dirty="0">
                <a:latin typeface="Montserrat Light"/>
                <a:cs typeface="Montserrat Light"/>
              </a:rPr>
              <a:t>готовы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384766" y="6878416"/>
            <a:ext cx="392112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24430" algn="l"/>
              </a:tabLst>
            </a:pPr>
            <a:r>
              <a:rPr sz="2100" b="0" spc="-10" dirty="0">
                <a:latin typeface="Montserrat Light"/>
                <a:cs typeface="Montserrat Light"/>
              </a:rPr>
              <a:t>провести</a:t>
            </a:r>
            <a:r>
              <a:rPr sz="2100" b="0" dirty="0">
                <a:latin typeface="Montserrat Light"/>
                <a:cs typeface="Montserrat Light"/>
              </a:rPr>
              <a:t>	</a:t>
            </a:r>
            <a:r>
              <a:rPr sz="2100" b="0" spc="-10" dirty="0">
                <a:latin typeface="Montserrat Light"/>
                <a:cs typeface="Montserrat Light"/>
              </a:rPr>
              <a:t>детальный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384766" y="7198973"/>
            <a:ext cx="3921125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b="0" dirty="0">
                <a:latin typeface="Montserrat Light"/>
                <a:cs typeface="Montserrat Light"/>
              </a:rPr>
              <a:t>анализ,</a:t>
            </a:r>
            <a:r>
              <a:rPr sz="2100" b="0" spc="515" dirty="0">
                <a:latin typeface="Montserrat Light"/>
                <a:cs typeface="Montserrat Light"/>
              </a:rPr>
              <a:t>   </a:t>
            </a:r>
            <a:r>
              <a:rPr sz="2100" b="0" dirty="0">
                <a:latin typeface="Montserrat Light"/>
                <a:cs typeface="Montserrat Light"/>
              </a:rPr>
              <a:t>основанный</a:t>
            </a:r>
            <a:r>
              <a:rPr sz="2100" b="0" spc="515" dirty="0">
                <a:latin typeface="Montserrat Light"/>
                <a:cs typeface="Montserrat Light"/>
              </a:rPr>
              <a:t>   </a:t>
            </a:r>
            <a:r>
              <a:rPr sz="2100" b="0" spc="-25" dirty="0">
                <a:latin typeface="Montserrat Light"/>
                <a:cs typeface="Montserrat Light"/>
              </a:rPr>
              <a:t>на </a:t>
            </a:r>
            <a:r>
              <a:rPr sz="2100" b="0" dirty="0">
                <a:latin typeface="Montserrat Light"/>
                <a:cs typeface="Montserrat Light"/>
              </a:rPr>
              <a:t>нашем</a:t>
            </a:r>
            <a:r>
              <a:rPr sz="2100" b="0" spc="360" dirty="0">
                <a:latin typeface="Montserrat Light"/>
                <a:cs typeface="Montserrat Light"/>
              </a:rPr>
              <a:t>   </a:t>
            </a:r>
            <a:r>
              <a:rPr sz="2100" b="0" spc="-10" dirty="0">
                <a:latin typeface="Montserrat Light"/>
                <a:cs typeface="Montserrat Light"/>
              </a:rPr>
              <a:t>30-</a:t>
            </a:r>
            <a:r>
              <a:rPr sz="2100" b="0" dirty="0">
                <a:latin typeface="Montserrat Light"/>
                <a:cs typeface="Montserrat Light"/>
              </a:rPr>
              <a:t>летнем</a:t>
            </a:r>
            <a:r>
              <a:rPr sz="2100" b="0" spc="360" dirty="0">
                <a:latin typeface="Montserrat Light"/>
                <a:cs typeface="Montserrat Light"/>
              </a:rPr>
              <a:t>   </a:t>
            </a:r>
            <a:r>
              <a:rPr sz="2100" b="0" spc="-10" dirty="0">
                <a:latin typeface="Montserrat Light"/>
                <a:cs typeface="Montserrat Light"/>
              </a:rPr>
              <a:t>опыте </a:t>
            </a:r>
            <a:r>
              <a:rPr sz="2100" b="0" dirty="0">
                <a:latin typeface="Montserrat Light"/>
                <a:cs typeface="Montserrat Light"/>
              </a:rPr>
              <a:t>работы</a:t>
            </a:r>
            <a:r>
              <a:rPr sz="2100" b="0" spc="25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с</a:t>
            </a:r>
            <a:r>
              <a:rPr sz="2100" b="0" spc="30" dirty="0">
                <a:latin typeface="Montserrat Light"/>
                <a:cs typeface="Montserrat Light"/>
              </a:rPr>
              <a:t>  </a:t>
            </a:r>
            <a:r>
              <a:rPr sz="2100" b="0" dirty="0">
                <a:latin typeface="Montserrat Light"/>
                <a:cs typeface="Montserrat Light"/>
              </a:rPr>
              <a:t>мировыми</a:t>
            </a:r>
            <a:r>
              <a:rPr sz="2100" b="0" spc="30" dirty="0">
                <a:latin typeface="Montserrat Light"/>
                <a:cs typeface="Montserrat Light"/>
              </a:rPr>
              <a:t>  </a:t>
            </a:r>
            <a:r>
              <a:rPr sz="2100" b="0" spc="-10" dirty="0">
                <a:latin typeface="Montserrat Light"/>
                <a:cs typeface="Montserrat Light"/>
              </a:rPr>
              <a:t>брен- </a:t>
            </a:r>
            <a:r>
              <a:rPr sz="2100" b="0" dirty="0">
                <a:latin typeface="Montserrat Light"/>
                <a:cs typeface="Montserrat Light"/>
              </a:rPr>
              <a:t>дами</a:t>
            </a:r>
            <a:r>
              <a:rPr sz="2100" b="0" spc="44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в</a:t>
            </a:r>
            <a:r>
              <a:rPr sz="2100" b="0" spc="440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категориях</a:t>
            </a:r>
            <a:r>
              <a:rPr sz="2100" b="0" spc="440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Light"/>
                <a:cs typeface="Montserrat Light"/>
              </a:rPr>
              <a:t>Fashion, </a:t>
            </a:r>
            <a:r>
              <a:rPr sz="2100" b="0" dirty="0">
                <a:latin typeface="Montserrat Light"/>
                <a:cs typeface="Montserrat Light"/>
              </a:rPr>
              <a:t>Sport</a:t>
            </a:r>
            <a:r>
              <a:rPr sz="2100" b="0" spc="15" dirty="0">
                <a:latin typeface="Montserrat Light"/>
                <a:cs typeface="Montserrat Light"/>
              </a:rPr>
              <a:t> </a:t>
            </a:r>
            <a:r>
              <a:rPr sz="2100" b="0" dirty="0">
                <a:latin typeface="Montserrat Light"/>
                <a:cs typeface="Montserrat Light"/>
              </a:rPr>
              <a:t>и</a:t>
            </a:r>
            <a:r>
              <a:rPr sz="2100" b="0" spc="15" dirty="0">
                <a:latin typeface="Montserrat Light"/>
                <a:cs typeface="Montserrat Light"/>
              </a:rPr>
              <a:t> </a:t>
            </a:r>
            <a:r>
              <a:rPr sz="2100" b="0" spc="-10" dirty="0">
                <a:latin typeface="Montserrat Light"/>
                <a:cs typeface="Montserrat Light"/>
              </a:rPr>
              <a:t>Corporate.</a:t>
            </a:r>
            <a:endParaRPr sz="2100">
              <a:latin typeface="Montserrat Light"/>
              <a:cs typeface="Montserrat Light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42753" y="385038"/>
            <a:ext cx="9777730" cy="1308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НАША</a:t>
            </a:r>
            <a:r>
              <a:rPr sz="4200" b="1" spc="-55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СИЛА</a:t>
            </a:r>
            <a:r>
              <a:rPr sz="4200" b="1" spc="-4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НА</a:t>
            </a:r>
            <a:r>
              <a:rPr sz="4200" b="1" spc="-4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РЫНКЕ</a:t>
            </a:r>
            <a:r>
              <a:rPr sz="4200" b="1" spc="-4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spc="-10" dirty="0">
                <a:solidFill>
                  <a:srgbClr val="FFE000"/>
                </a:solidFill>
                <a:latin typeface="Montserrat"/>
                <a:cs typeface="Montserrat"/>
              </a:rPr>
              <a:t>РОССИИ: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СКОРОСТЬ</a:t>
            </a:r>
            <a:r>
              <a:rPr sz="4200" b="1" spc="-7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dirty="0">
                <a:solidFill>
                  <a:srgbClr val="FFE000"/>
                </a:solidFill>
                <a:latin typeface="Montserrat"/>
                <a:cs typeface="Montserrat"/>
              </a:rPr>
              <a:t>И</a:t>
            </a:r>
            <a:r>
              <a:rPr sz="4200" b="1" spc="-70" dirty="0">
                <a:solidFill>
                  <a:srgbClr val="FFE000"/>
                </a:solidFill>
                <a:latin typeface="Montserrat"/>
                <a:cs typeface="Montserrat"/>
              </a:rPr>
              <a:t> </a:t>
            </a:r>
            <a:r>
              <a:rPr sz="4200" b="1" spc="-10" dirty="0">
                <a:solidFill>
                  <a:srgbClr val="FFE000"/>
                </a:solidFill>
                <a:latin typeface="Montserrat"/>
                <a:cs typeface="Montserrat"/>
              </a:rPr>
              <a:t>ЭКСПЕРТИЗА</a:t>
            </a:r>
            <a:endParaRPr sz="4200">
              <a:latin typeface="Montserrat"/>
              <a:cs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264" y="2541821"/>
            <a:ext cx="459930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75" dirty="0">
                <a:latin typeface="Loretta"/>
                <a:cs typeface="Loretta"/>
              </a:rPr>
              <a:t>Wind-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0230" y="2561494"/>
            <a:ext cx="26562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Шапка</a:t>
            </a:r>
            <a:r>
              <a:rPr sz="1600" spc="1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вязаная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двойная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49122" y="2352316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95644" y="2392481"/>
            <a:ext cx="1176655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>
                <a:hlinkClick r:id="rId2"/>
              </a:rPr>
              <a:t>254433-</a:t>
            </a:r>
            <a:r>
              <a:rPr spc="-50" dirty="0">
                <a:hlinkClick r:id="rId2"/>
              </a:rPr>
              <a:t>S</a:t>
            </a:r>
            <a:endParaRPr spc="-50" dirty="0"/>
          </a:p>
        </p:txBody>
      </p:sp>
      <p:sp>
        <p:nvSpPr>
          <p:cNvPr id="6" name="object 6"/>
          <p:cNvSpPr txBox="1"/>
          <p:nvPr/>
        </p:nvSpPr>
        <p:spPr>
          <a:xfrm>
            <a:off x="521315" y="4123580"/>
            <a:ext cx="4528185" cy="2427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 dirty="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 dirty="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1099"/>
              </a:lnSpc>
            </a:pPr>
            <a:r>
              <a:rPr lang="ru-RU" sz="1850" dirty="0" smtClean="0">
                <a:latin typeface="Montserrat"/>
                <a:cs typeface="Montserrat"/>
              </a:rPr>
              <a:t>Весен</a:t>
            </a:r>
            <a:r>
              <a:rPr sz="1850" dirty="0" err="1" smtClean="0">
                <a:latin typeface="Montserrat"/>
                <a:cs typeface="Montserrat"/>
              </a:rPr>
              <a:t>ний</a:t>
            </a:r>
            <a:r>
              <a:rPr sz="1850" spc="140" dirty="0" smtClean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бестселлер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в</a:t>
            </a:r>
            <a:r>
              <a:rPr sz="1850" spc="140" dirty="0">
                <a:latin typeface="Montserrat"/>
                <a:cs typeface="Montserrat"/>
              </a:rPr>
              <a:t> </a:t>
            </a:r>
            <a:r>
              <a:rPr sz="1850" dirty="0" err="1">
                <a:latin typeface="Montserrat"/>
                <a:cs typeface="Montserrat"/>
              </a:rPr>
              <a:t>новом</a:t>
            </a:r>
            <a:r>
              <a:rPr sz="1850" spc="145" dirty="0">
                <a:latin typeface="Montserrat"/>
                <a:cs typeface="Montserrat"/>
              </a:rPr>
              <a:t> </a:t>
            </a:r>
            <a:r>
              <a:rPr sz="1850" spc="-10" dirty="0" err="1" smtClean="0">
                <a:latin typeface="Montserrat"/>
                <a:cs typeface="Montserrat"/>
              </a:rPr>
              <a:t>вопло</a:t>
            </a:r>
            <a:r>
              <a:rPr sz="1850" dirty="0" err="1" smtClean="0">
                <a:latin typeface="Montserrat"/>
                <a:cs typeface="Montserrat"/>
              </a:rPr>
              <a:t>щении</a:t>
            </a:r>
            <a:r>
              <a:rPr sz="1850" dirty="0">
                <a:latin typeface="Montserrat"/>
                <a:cs typeface="Montserrat"/>
              </a:rPr>
              <a:t>.</a:t>
            </a:r>
            <a:r>
              <a:rPr sz="1850" spc="-50" dirty="0">
                <a:latin typeface="Montserrat"/>
                <a:cs typeface="Montserrat"/>
              </a:rPr>
              <a:t> </a:t>
            </a:r>
            <a:r>
              <a:rPr sz="1850" b="0" spc="-35" dirty="0">
                <a:latin typeface="Montserrat Thin"/>
                <a:cs typeface="Montserrat Thin"/>
              </a:rPr>
              <a:t>Гладкая,</a:t>
            </a:r>
            <a:r>
              <a:rPr sz="1850" b="0" spc="-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невероятно</a:t>
            </a:r>
            <a:r>
              <a:rPr sz="1850" b="0" spc="-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мягкая</a:t>
            </a:r>
            <a:r>
              <a:rPr sz="1850" b="0" spc="-30" dirty="0">
                <a:latin typeface="Montserrat Thin"/>
                <a:cs typeface="Montserrat Thin"/>
              </a:rPr>
              <a:t> </a:t>
            </a:r>
            <a:r>
              <a:rPr sz="1850" b="0" spc="-50" dirty="0">
                <a:latin typeface="Montserrat Thin"/>
                <a:cs typeface="Montserrat Thin"/>
              </a:rPr>
              <a:t>и </a:t>
            </a:r>
            <a:r>
              <a:rPr sz="1850" b="0" dirty="0">
                <a:latin typeface="Montserrat Thin"/>
                <a:cs typeface="Montserrat Thin"/>
              </a:rPr>
              <a:t>экопряжа</a:t>
            </a:r>
            <a:r>
              <a:rPr sz="1850" b="0" spc="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сохраняет</a:t>
            </a:r>
            <a:r>
              <a:rPr sz="1850" b="0" spc="1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тепло,</a:t>
            </a:r>
            <a:r>
              <a:rPr sz="1850" b="0" spc="1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но</a:t>
            </a:r>
            <a:r>
              <a:rPr sz="1850" b="0" spc="1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не</a:t>
            </a:r>
            <a:r>
              <a:rPr sz="1850" b="0" spc="10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утя- </a:t>
            </a:r>
            <a:r>
              <a:rPr sz="1850" b="0" dirty="0">
                <a:latin typeface="Montserrat Thin"/>
                <a:cs typeface="Montserrat Thin"/>
              </a:rPr>
              <a:t>желяет.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23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цвета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наличии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—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от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ней- </a:t>
            </a:r>
            <a:r>
              <a:rPr sz="1850" b="0" dirty="0">
                <a:latin typeface="Montserrat Thin"/>
                <a:cs typeface="Montserrat Thin"/>
              </a:rPr>
              <a:t>тральной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базы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до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стильных</a:t>
            </a:r>
            <a:r>
              <a:rPr sz="1850" b="0" spc="9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акцентов </a:t>
            </a:r>
            <a:r>
              <a:rPr sz="1850" b="0" dirty="0">
                <a:latin typeface="Montserrat Thin"/>
                <a:cs typeface="Montserrat Thin"/>
              </a:rPr>
              <a:t>для</a:t>
            </a:r>
            <a:r>
              <a:rPr sz="1850" b="0" spc="8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любой</a:t>
            </a:r>
            <a:r>
              <a:rPr sz="1850" b="0" spc="8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бренд-</a:t>
            </a:r>
            <a:r>
              <a:rPr sz="1850" b="0" spc="-10" dirty="0">
                <a:latin typeface="Montserrat Thin"/>
                <a:cs typeface="Montserrat Thin"/>
              </a:rPr>
              <a:t>палитры.</a:t>
            </a:r>
            <a:endParaRPr sz="1850" dirty="0">
              <a:latin typeface="Montserrat Thin"/>
              <a:cs typeface="Montserrat Thi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395" y="6746626"/>
            <a:ext cx="604443" cy="66097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3861" y="6746626"/>
            <a:ext cx="604445" cy="66097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898" y="8647640"/>
            <a:ext cx="604445" cy="6609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6281" y="7758176"/>
            <a:ext cx="604440" cy="66097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585" y="7758176"/>
            <a:ext cx="604440" cy="6609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78" y="8647640"/>
            <a:ext cx="604440" cy="66097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925" y="8647640"/>
            <a:ext cx="604440" cy="66097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073" y="8647640"/>
            <a:ext cx="604440" cy="66097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8313" y="2335530"/>
            <a:ext cx="2920002" cy="319309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6931" y="8647640"/>
            <a:ext cx="604445" cy="66097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200" y="8647640"/>
            <a:ext cx="604440" cy="66097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64" y="6755348"/>
            <a:ext cx="604440" cy="66097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9515" y="6754497"/>
            <a:ext cx="610909" cy="64484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430" y="6755348"/>
            <a:ext cx="604445" cy="66097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574" y="6755348"/>
            <a:ext cx="604445" cy="66097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320" y="6755348"/>
            <a:ext cx="604444" cy="66097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422" y="6755348"/>
            <a:ext cx="604440" cy="66097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5167" y="6755348"/>
            <a:ext cx="604443" cy="66097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47" y="7758176"/>
            <a:ext cx="604444" cy="660975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495" y="7758176"/>
            <a:ext cx="604442" cy="66097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034" y="7758176"/>
            <a:ext cx="604445" cy="66097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744" y="7758176"/>
            <a:ext cx="604439" cy="66097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881" y="7758176"/>
            <a:ext cx="604440" cy="660975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750" y="7758176"/>
            <a:ext cx="604441" cy="66097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610" y="7758176"/>
            <a:ext cx="604445" cy="660975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2050" y="0"/>
            <a:ext cx="10052049" cy="11308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8807" y="2571964"/>
            <a:ext cx="365823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Шапка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вязаная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двойная</a:t>
            </a:r>
            <a:r>
              <a:rPr sz="1600" spc="10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патчем</a:t>
            </a:r>
            <a:endParaRPr sz="1600">
              <a:latin typeface="Montserrat"/>
              <a:cs typeface="Montserra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53730" y="8031169"/>
            <a:ext cx="3205480" cy="970280"/>
            <a:chOff x="2553730" y="8031169"/>
            <a:chExt cx="3205480" cy="970280"/>
          </a:xfrm>
        </p:grpSpPr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3730" y="8191148"/>
              <a:ext cx="769718" cy="707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8281" y="8031169"/>
              <a:ext cx="1414338" cy="9424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4644" y="8058442"/>
              <a:ext cx="1414342" cy="942466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44" y="8168040"/>
            <a:ext cx="795867" cy="7235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9518" y="8127844"/>
            <a:ext cx="771750" cy="7717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52050" y="0"/>
            <a:ext cx="10052049" cy="1130855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6322" y="2552292"/>
            <a:ext cx="459930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75" dirty="0">
                <a:latin typeface="Loretta"/>
                <a:cs typeface="Loretta"/>
              </a:rPr>
              <a:t>Wind-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0373" y="4134051"/>
            <a:ext cx="4528185" cy="3604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1099"/>
              </a:lnSpc>
            </a:pPr>
            <a:r>
              <a:rPr sz="1850" dirty="0">
                <a:latin typeface="Montserrat"/>
                <a:cs typeface="Montserrat"/>
              </a:rPr>
              <a:t>Эксклюзив</a:t>
            </a:r>
            <a:r>
              <a:rPr sz="1850" spc="235" dirty="0">
                <a:latin typeface="Montserrat"/>
                <a:cs typeface="Montserrat"/>
              </a:rPr>
              <a:t>   </a:t>
            </a:r>
            <a:r>
              <a:rPr sz="1850" dirty="0">
                <a:latin typeface="Montserrat"/>
                <a:cs typeface="Montserrat"/>
              </a:rPr>
              <a:t>для</a:t>
            </a:r>
            <a:r>
              <a:rPr sz="1850" spc="240" dirty="0">
                <a:latin typeface="Montserrat"/>
                <a:cs typeface="Montserrat"/>
              </a:rPr>
              <a:t>   </a:t>
            </a:r>
            <a:r>
              <a:rPr sz="1850" dirty="0">
                <a:latin typeface="Montserrat"/>
                <a:cs typeface="Montserrat"/>
              </a:rPr>
              <a:t>вашего</a:t>
            </a:r>
            <a:r>
              <a:rPr sz="1850" spc="235" dirty="0">
                <a:latin typeface="Montserrat"/>
                <a:cs typeface="Montserrat"/>
              </a:rPr>
              <a:t>   </a:t>
            </a:r>
            <a:r>
              <a:rPr sz="1850" spc="-10" dirty="0">
                <a:latin typeface="Montserrat"/>
                <a:cs typeface="Montserrat"/>
              </a:rPr>
              <a:t>бренда. </a:t>
            </a:r>
            <a:r>
              <a:rPr sz="1850" b="0" dirty="0">
                <a:latin typeface="Montserrat Thin"/>
                <a:cs typeface="Montserrat Thin"/>
              </a:rPr>
              <a:t>Классическая</a:t>
            </a:r>
            <a:r>
              <a:rPr sz="1850" b="0" spc="240" dirty="0">
                <a:latin typeface="Montserrat Thin"/>
                <a:cs typeface="Montserrat Thin"/>
              </a:rPr>
              <a:t>   </a:t>
            </a:r>
            <a:r>
              <a:rPr sz="1850" b="0" dirty="0">
                <a:latin typeface="Montserrat Thin"/>
                <a:cs typeface="Montserrat Thin"/>
              </a:rPr>
              <a:t>экологичная</a:t>
            </a:r>
            <a:r>
              <a:rPr sz="1850" b="0" spc="240" dirty="0">
                <a:latin typeface="Montserrat Thin"/>
                <a:cs typeface="Montserrat Thin"/>
              </a:rPr>
              <a:t>   </a:t>
            </a:r>
            <a:r>
              <a:rPr sz="1850" b="0" spc="-20" dirty="0">
                <a:latin typeface="Montserrat Thin"/>
                <a:cs typeface="Montserrat Thin"/>
              </a:rPr>
              <a:t>шапка </a:t>
            </a:r>
            <a:r>
              <a:rPr sz="1850" b="0" dirty="0">
                <a:latin typeface="Montserrat Thin"/>
                <a:cs typeface="Montserrat Thin"/>
              </a:rPr>
              <a:t>Wind</a:t>
            </a:r>
            <a:r>
              <a:rPr sz="1850" b="0" spc="17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с</a:t>
            </a:r>
            <a:r>
              <a:rPr sz="1850" b="0" spc="17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уникальной</a:t>
            </a:r>
            <a:r>
              <a:rPr sz="1850" b="0" spc="175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технологичной </a:t>
            </a:r>
            <a:r>
              <a:rPr sz="1850" b="0" dirty="0">
                <a:latin typeface="Montserrat Thin"/>
                <a:cs typeface="Montserrat Thin"/>
              </a:rPr>
              <a:t>деталью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—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патчем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</a:t>
            </a:r>
            <a:r>
              <a:rPr sz="1850" b="0" spc="36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лобной</a:t>
            </a:r>
            <a:r>
              <a:rPr sz="1850" b="0" spc="35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части. </a:t>
            </a:r>
            <a:r>
              <a:rPr sz="1850" dirty="0">
                <a:latin typeface="Montserrat"/>
                <a:cs typeface="Montserrat"/>
              </a:rPr>
              <a:t>Ваше</a:t>
            </a:r>
            <a:r>
              <a:rPr sz="1850" spc="330" dirty="0">
                <a:latin typeface="Montserrat"/>
                <a:cs typeface="Montserrat"/>
              </a:rPr>
              <a:t>   </a:t>
            </a:r>
            <a:r>
              <a:rPr sz="1850" dirty="0">
                <a:latin typeface="Montserrat"/>
                <a:cs typeface="Montserrat"/>
              </a:rPr>
              <a:t>преимущество:</a:t>
            </a:r>
            <a:r>
              <a:rPr sz="1850" spc="300" dirty="0">
                <a:latin typeface="Montserrat"/>
                <a:cs typeface="Montserrat"/>
              </a:rPr>
              <a:t>   </a:t>
            </a:r>
            <a:r>
              <a:rPr sz="1850" b="0" spc="-10" dirty="0">
                <a:latin typeface="Montserrat Thin"/>
                <a:cs typeface="Montserrat Thin"/>
              </a:rPr>
              <a:t>нанесение </a:t>
            </a:r>
            <a:r>
              <a:rPr sz="1850" b="0" dirty="0">
                <a:latin typeface="Montserrat Thin"/>
                <a:cs typeface="Montserrat Thin"/>
              </a:rPr>
              <a:t>любой</a:t>
            </a:r>
            <a:r>
              <a:rPr sz="1850" b="0" spc="2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сложности</a:t>
            </a:r>
            <a:r>
              <a:rPr sz="1850" b="0" spc="2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</a:t>
            </a:r>
            <a:r>
              <a:rPr sz="1850" b="0" spc="2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патч</a:t>
            </a:r>
            <a:r>
              <a:rPr sz="1850" b="0" spc="26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(вышивка, </a:t>
            </a:r>
            <a:r>
              <a:rPr sz="1850" b="0" dirty="0">
                <a:latin typeface="Montserrat Thin"/>
                <a:cs typeface="Montserrat Thin"/>
              </a:rPr>
              <a:t>термотрансфер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или</a:t>
            </a:r>
            <a:r>
              <a:rPr sz="1850" b="0" spc="4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DTF-печать</a:t>
            </a:r>
            <a:r>
              <a:rPr sz="1850" b="0" spc="35" dirty="0">
                <a:latin typeface="Montserrat Thin"/>
                <a:cs typeface="Montserrat Thin"/>
              </a:rPr>
              <a:t>  </a:t>
            </a:r>
            <a:r>
              <a:rPr sz="1850" b="0" spc="-25" dirty="0">
                <a:latin typeface="Montserrat Thin"/>
                <a:cs typeface="Montserrat Thin"/>
              </a:rPr>
              <a:t>без </a:t>
            </a:r>
            <a:r>
              <a:rPr sz="1850" b="0" dirty="0">
                <a:latin typeface="Montserrat Thin"/>
                <a:cs typeface="Montserrat Thin"/>
              </a:rPr>
              <a:t>риска</a:t>
            </a:r>
            <a:r>
              <a:rPr sz="1850" b="0" spc="21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деформации</a:t>
            </a:r>
            <a:r>
              <a:rPr sz="1850" b="0" spc="21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рисунка).</a:t>
            </a:r>
            <a:r>
              <a:rPr sz="1850" b="0" spc="210" dirty="0">
                <a:latin typeface="Montserrat Thin"/>
                <a:cs typeface="Montserrat Thin"/>
              </a:rPr>
              <a:t>  </a:t>
            </a:r>
            <a:r>
              <a:rPr sz="1850" b="0" spc="-20" dirty="0">
                <a:latin typeface="Montserrat Thin"/>
                <a:cs typeface="Montserrat Thin"/>
              </a:rPr>
              <a:t>Пока </a:t>
            </a:r>
            <a:r>
              <a:rPr sz="1850" b="0" dirty="0">
                <a:latin typeface="Montserrat Thin"/>
                <a:cs typeface="Montserrat Thin"/>
              </a:rPr>
              <a:t>доступна</a:t>
            </a:r>
            <a:r>
              <a:rPr sz="1850" b="0" spc="2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29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тёмных</a:t>
            </a:r>
            <a:r>
              <a:rPr sz="1850" b="0" spc="2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тонах,</a:t>
            </a:r>
            <a:r>
              <a:rPr sz="1850" b="0" spc="29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но</a:t>
            </a:r>
            <a:r>
              <a:rPr sz="1850" b="0" spc="285" dirty="0">
                <a:latin typeface="Montserrat Thin"/>
                <a:cs typeface="Montserrat Thin"/>
              </a:rPr>
              <a:t>  </a:t>
            </a:r>
            <a:r>
              <a:rPr sz="1850" b="0" spc="-25" dirty="0">
                <a:latin typeface="Montserrat Thin"/>
                <a:cs typeface="Montserrat Thin"/>
              </a:rPr>
              <a:t>уже </a:t>
            </a:r>
            <a:r>
              <a:rPr sz="1850" b="0" dirty="0">
                <a:latin typeface="Montserrat Thin"/>
                <a:cs typeface="Montserrat Thin"/>
              </a:rPr>
              <a:t>весной</a:t>
            </a:r>
            <a:r>
              <a:rPr sz="1850" b="0" spc="36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2026</a:t>
            </a:r>
            <a:r>
              <a:rPr sz="1850" b="0" spc="3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взорвёт</a:t>
            </a:r>
            <a:r>
              <a:rPr sz="1850" b="0" spc="37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рынок</a:t>
            </a:r>
            <a:r>
              <a:rPr sz="1850" b="0" spc="37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яркими </a:t>
            </a:r>
            <a:r>
              <a:rPr sz="1850" b="0" dirty="0">
                <a:latin typeface="Montserrat Thin"/>
                <a:cs typeface="Montserrat Thin"/>
              </a:rPr>
              <a:t>красным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синим.</a:t>
            </a:r>
            <a:endParaRPr sz="1850">
              <a:latin typeface="Montserrat Thin"/>
              <a:cs typeface="Montserrat Thi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49137" y="2366414"/>
            <a:ext cx="1677670" cy="430530"/>
          </a:xfrm>
          <a:custGeom>
            <a:avLst/>
            <a:gdLst/>
            <a:ahLst/>
            <a:cxnLst/>
            <a:rect l="l" t="t" r="r" b="b"/>
            <a:pathLst>
              <a:path w="1677670" h="430530">
                <a:moveTo>
                  <a:pt x="1603657" y="0"/>
                </a:moveTo>
                <a:lnTo>
                  <a:pt x="73735" y="0"/>
                </a:lnTo>
                <a:lnTo>
                  <a:pt x="45035" y="5794"/>
                </a:lnTo>
                <a:lnTo>
                  <a:pt x="21597" y="21596"/>
                </a:lnTo>
                <a:lnTo>
                  <a:pt x="5794" y="45031"/>
                </a:lnTo>
                <a:lnTo>
                  <a:pt x="0" y="73725"/>
                </a:lnTo>
                <a:lnTo>
                  <a:pt x="0" y="356659"/>
                </a:lnTo>
                <a:lnTo>
                  <a:pt x="5794" y="385358"/>
                </a:lnTo>
                <a:lnTo>
                  <a:pt x="21597" y="408792"/>
                </a:lnTo>
                <a:lnTo>
                  <a:pt x="45035" y="424591"/>
                </a:lnTo>
                <a:lnTo>
                  <a:pt x="73735" y="430384"/>
                </a:lnTo>
                <a:lnTo>
                  <a:pt x="1603657" y="430384"/>
                </a:lnTo>
                <a:lnTo>
                  <a:pt x="1632356" y="424591"/>
                </a:lnTo>
                <a:lnTo>
                  <a:pt x="1655791" y="408792"/>
                </a:lnTo>
                <a:lnTo>
                  <a:pt x="1671590" y="385358"/>
                </a:lnTo>
                <a:lnTo>
                  <a:pt x="1677383" y="356659"/>
                </a:lnTo>
                <a:lnTo>
                  <a:pt x="1677383" y="73725"/>
                </a:lnTo>
                <a:lnTo>
                  <a:pt x="1671590" y="45031"/>
                </a:lnTo>
                <a:lnTo>
                  <a:pt x="1655791" y="21596"/>
                </a:lnTo>
                <a:lnTo>
                  <a:pt x="1632356" y="5794"/>
                </a:lnTo>
                <a:lnTo>
                  <a:pt x="160365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502143" y="2406592"/>
            <a:ext cx="1127760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>
                <a:hlinkClick r:id="rId8"/>
              </a:rPr>
              <a:t>254431-</a:t>
            </a:r>
            <a:r>
              <a:rPr spc="-50" dirty="0">
                <a:hlinkClick r:id="rId8"/>
              </a:rPr>
              <a:t>S</a:t>
            </a:r>
            <a:endParaRPr spc="-50" dirty="0"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51466" y="2988226"/>
            <a:ext cx="3176075" cy="2887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228" y="7798044"/>
            <a:ext cx="5822357" cy="8317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094" y="3258130"/>
            <a:ext cx="2622747" cy="27919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1162" y="2812795"/>
            <a:ext cx="145161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Шарф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-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бафф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6322" y="2793122"/>
            <a:ext cx="599249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120" dirty="0">
                <a:latin typeface="Loretta"/>
                <a:cs typeface="Loretta"/>
              </a:rPr>
              <a:t>H</a:t>
            </a:r>
            <a:r>
              <a:rPr sz="10750" dirty="0">
                <a:latin typeface="Loretta"/>
                <a:cs typeface="Loretta"/>
              </a:rPr>
              <a:t>OTT</a:t>
            </a:r>
            <a:r>
              <a:rPr sz="10750" spc="-540" dirty="0">
                <a:latin typeface="Loretta"/>
                <a:cs typeface="Loretta"/>
              </a:rPr>
              <a:t>Y</a:t>
            </a:r>
            <a:r>
              <a:rPr sz="10750" dirty="0">
                <a:latin typeface="Loretta"/>
                <a:cs typeface="Loretta"/>
              </a:rPr>
              <a:t>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182" y="4374881"/>
            <a:ext cx="4518660" cy="3028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Montserrat Thin"/>
              <a:cs typeface="Montserrat Thin"/>
            </a:endParaRPr>
          </a:p>
          <a:p>
            <a:pPr marL="12700" marR="5080">
              <a:lnSpc>
                <a:spcPct val="101099"/>
              </a:lnSpc>
            </a:pPr>
            <a:r>
              <a:rPr sz="1850" dirty="0">
                <a:latin typeface="Montserrat"/>
                <a:cs typeface="Montserrat"/>
              </a:rPr>
              <a:t>Тепло,</a:t>
            </a:r>
            <a:r>
              <a:rPr sz="1850" spc="-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которое не</a:t>
            </a:r>
            <a:r>
              <a:rPr sz="1850" spc="-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навредит </a:t>
            </a:r>
            <a:r>
              <a:rPr sz="1850" spc="-10" dirty="0">
                <a:latin typeface="Montserrat"/>
                <a:cs typeface="Montserrat"/>
              </a:rPr>
              <a:t>плане- </a:t>
            </a:r>
            <a:r>
              <a:rPr sz="1850" dirty="0">
                <a:latin typeface="Montserrat"/>
                <a:cs typeface="Montserrat"/>
              </a:rPr>
              <a:t>те.</a:t>
            </a:r>
            <a:r>
              <a:rPr sz="1850" spc="-5" dirty="0">
                <a:latin typeface="Montserrat"/>
                <a:cs typeface="Montserrat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Ультрамягкие</a:t>
            </a:r>
            <a:r>
              <a:rPr sz="1850" b="0" spc="-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снуды</a:t>
            </a:r>
            <a:r>
              <a:rPr sz="1850" b="0" spc="-1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-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перера- </a:t>
            </a:r>
            <a:r>
              <a:rPr sz="1850" b="0" dirty="0">
                <a:latin typeface="Montserrat Thin"/>
                <a:cs typeface="Montserrat Thin"/>
              </a:rPr>
              <a:t>ботанного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флиса</a:t>
            </a:r>
            <a:r>
              <a:rPr sz="1850" b="0" spc="3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для</a:t>
            </a:r>
            <a:r>
              <a:rPr sz="1850" b="0" spc="3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максимального </a:t>
            </a:r>
            <a:r>
              <a:rPr sz="1850" b="0" dirty="0">
                <a:latin typeface="Montserrat Thin"/>
                <a:cs typeface="Montserrat Thin"/>
              </a:rPr>
              <a:t>комфорта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2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холод.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dirty="0">
                <a:latin typeface="Montserrat"/>
                <a:cs typeface="Montserrat"/>
              </a:rPr>
              <a:t>7</a:t>
            </a:r>
            <a:r>
              <a:rPr sz="1850" spc="2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новых</a:t>
            </a:r>
            <a:r>
              <a:rPr sz="1850" spc="3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ярких </a:t>
            </a:r>
            <a:r>
              <a:rPr sz="1850" dirty="0">
                <a:latin typeface="Montserrat"/>
                <a:cs typeface="Montserrat"/>
              </a:rPr>
              <a:t>цветов</a:t>
            </a:r>
            <a:r>
              <a:rPr sz="1850" spc="5" dirty="0">
                <a:latin typeface="Montserrat"/>
                <a:cs typeface="Montserrat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—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идеальный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способ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доба- </a:t>
            </a:r>
            <a:r>
              <a:rPr sz="1850" b="0" dirty="0">
                <a:latin typeface="Montserrat Thin"/>
                <a:cs typeface="Montserrat Thin"/>
              </a:rPr>
              <a:t>вить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настроения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зимний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про-</a:t>
            </a:r>
            <a:endParaRPr sz="1850">
              <a:latin typeface="Montserrat Thin"/>
              <a:cs typeface="Montserrat Thin"/>
            </a:endParaRPr>
          </a:p>
          <a:p>
            <a:pPr marL="12700" marR="179705">
              <a:lnSpc>
                <a:spcPct val="101099"/>
              </a:lnSpc>
            </a:pPr>
            <a:r>
              <a:rPr sz="1850" b="0" dirty="0">
                <a:latin typeface="Montserrat Thin"/>
                <a:cs typeface="Montserrat Thin"/>
              </a:rPr>
              <a:t>мо-набор.</a:t>
            </a:r>
            <a:r>
              <a:rPr sz="1850" b="0" spc="2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Отлично</a:t>
            </a:r>
            <a:r>
              <a:rPr sz="1850" b="0" spc="3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комбинируются </a:t>
            </a:r>
            <a:r>
              <a:rPr sz="1850" b="0" dirty="0">
                <a:latin typeface="Montserrat Thin"/>
                <a:cs typeface="Montserrat Thin"/>
              </a:rPr>
              <a:t>с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шапками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Wind-</a:t>
            </a:r>
            <a:r>
              <a:rPr sz="1850" b="0" dirty="0">
                <a:latin typeface="Montserrat Thin"/>
                <a:cs typeface="Montserrat Thin"/>
              </a:rPr>
              <a:t>S,</a:t>
            </a:r>
            <a:r>
              <a:rPr sz="1850" b="0" spc="5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создавая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spc="-20" dirty="0">
                <a:latin typeface="Montserrat Thin"/>
                <a:cs typeface="Montserrat Thin"/>
              </a:rPr>
              <a:t>цель- </a:t>
            </a:r>
            <a:r>
              <a:rPr sz="1850" b="0" dirty="0">
                <a:latin typeface="Montserrat Thin"/>
                <a:cs typeface="Montserrat Thin"/>
              </a:rPr>
              <a:t>ный</a:t>
            </a:r>
            <a:r>
              <a:rPr sz="1850" b="0" spc="10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брендированный</a:t>
            </a:r>
            <a:r>
              <a:rPr sz="1850" b="0" spc="10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образ.</a:t>
            </a:r>
            <a:endParaRPr sz="1850">
              <a:latin typeface="Montserrat Thin"/>
              <a:cs typeface="Montserrat Thi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59666" y="2607245"/>
            <a:ext cx="1677670" cy="430530"/>
          </a:xfrm>
          <a:custGeom>
            <a:avLst/>
            <a:gdLst/>
            <a:ahLst/>
            <a:cxnLst/>
            <a:rect l="l" t="t" r="r" b="b"/>
            <a:pathLst>
              <a:path w="1677670" h="430530">
                <a:moveTo>
                  <a:pt x="1603657" y="0"/>
                </a:moveTo>
                <a:lnTo>
                  <a:pt x="73725" y="0"/>
                </a:lnTo>
                <a:lnTo>
                  <a:pt x="45031" y="5794"/>
                </a:lnTo>
                <a:lnTo>
                  <a:pt x="21596" y="21596"/>
                </a:lnTo>
                <a:lnTo>
                  <a:pt x="5794" y="45031"/>
                </a:lnTo>
                <a:lnTo>
                  <a:pt x="0" y="73725"/>
                </a:lnTo>
                <a:lnTo>
                  <a:pt x="0" y="356659"/>
                </a:lnTo>
                <a:lnTo>
                  <a:pt x="5794" y="385358"/>
                </a:lnTo>
                <a:lnTo>
                  <a:pt x="21596" y="408792"/>
                </a:lnTo>
                <a:lnTo>
                  <a:pt x="45031" y="424591"/>
                </a:lnTo>
                <a:lnTo>
                  <a:pt x="73725" y="430384"/>
                </a:lnTo>
                <a:lnTo>
                  <a:pt x="1603657" y="430384"/>
                </a:lnTo>
                <a:lnTo>
                  <a:pt x="1632356" y="424591"/>
                </a:lnTo>
                <a:lnTo>
                  <a:pt x="1655791" y="408792"/>
                </a:lnTo>
                <a:lnTo>
                  <a:pt x="1671590" y="385358"/>
                </a:lnTo>
                <a:lnTo>
                  <a:pt x="1677383" y="356659"/>
                </a:lnTo>
                <a:lnTo>
                  <a:pt x="1677383" y="73725"/>
                </a:lnTo>
                <a:lnTo>
                  <a:pt x="1671590" y="45031"/>
                </a:lnTo>
                <a:lnTo>
                  <a:pt x="1655791" y="21596"/>
                </a:lnTo>
                <a:lnTo>
                  <a:pt x="1632356" y="5794"/>
                </a:lnTo>
                <a:lnTo>
                  <a:pt x="160365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70673" y="2647422"/>
            <a:ext cx="640715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>
                <a:hlinkClick r:id="rId4"/>
              </a:rPr>
              <a:t>25511</a:t>
            </a:r>
            <a:endParaRPr spc="-10" dirty="0"/>
          </a:p>
        </p:txBody>
      </p:sp>
      <p:pic>
        <p:nvPicPr>
          <p:cNvPr id="9" name="object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201" y="1623"/>
            <a:ext cx="10050898" cy="113069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203" y="7539037"/>
            <a:ext cx="723943" cy="76918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004" y="7539037"/>
            <a:ext cx="633450" cy="76918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326" y="7584283"/>
            <a:ext cx="644761" cy="72394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08364" y="7539037"/>
            <a:ext cx="4270375" cy="775335"/>
            <a:chOff x="408364" y="7539037"/>
            <a:chExt cx="4270375" cy="775335"/>
          </a:xfrm>
        </p:grpSpPr>
        <p:pic>
          <p:nvPicPr>
            <p:cNvPr id="6" name="object 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54249" y="7539037"/>
              <a:ext cx="723943" cy="7691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977" y="7539037"/>
              <a:ext cx="2643096" cy="77484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8364" y="7539037"/>
              <a:ext cx="904929" cy="77484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76322" y="2562763"/>
            <a:ext cx="4599305" cy="166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750" spc="-75" dirty="0">
                <a:latin typeface="Loretta"/>
                <a:cs typeface="Loretta"/>
              </a:rPr>
              <a:t>Wind-</a:t>
            </a:r>
            <a:r>
              <a:rPr sz="10750" spc="-50" dirty="0">
                <a:latin typeface="Loretta"/>
                <a:cs typeface="Loretta"/>
              </a:rPr>
              <a:t>S</a:t>
            </a:r>
            <a:endParaRPr sz="10750">
              <a:latin typeface="Loretta"/>
              <a:cs typeface="Lorett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9288" y="2582435"/>
            <a:ext cx="26562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Montserrat"/>
                <a:cs typeface="Montserrat"/>
              </a:rPr>
              <a:t>Шапка</a:t>
            </a:r>
            <a:r>
              <a:rPr sz="1600" spc="1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вязаная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двойная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28180" y="2373258"/>
            <a:ext cx="1677035" cy="430530"/>
          </a:xfrm>
          <a:custGeom>
            <a:avLst/>
            <a:gdLst/>
            <a:ahLst/>
            <a:cxnLst/>
            <a:rect l="l" t="t" r="r" b="b"/>
            <a:pathLst>
              <a:path w="1677035" h="430530">
                <a:moveTo>
                  <a:pt x="1603197" y="0"/>
                </a:moveTo>
                <a:lnTo>
                  <a:pt x="73704" y="0"/>
                </a:lnTo>
                <a:lnTo>
                  <a:pt x="45017" y="5792"/>
                </a:lnTo>
                <a:lnTo>
                  <a:pt x="21589" y="21589"/>
                </a:lnTo>
                <a:lnTo>
                  <a:pt x="5792" y="45017"/>
                </a:lnTo>
                <a:lnTo>
                  <a:pt x="0" y="73704"/>
                </a:lnTo>
                <a:lnTo>
                  <a:pt x="0" y="356544"/>
                </a:lnTo>
                <a:lnTo>
                  <a:pt x="5792" y="385236"/>
                </a:lnTo>
                <a:lnTo>
                  <a:pt x="21589" y="408668"/>
                </a:lnTo>
                <a:lnTo>
                  <a:pt x="45017" y="424466"/>
                </a:lnTo>
                <a:lnTo>
                  <a:pt x="73704" y="430259"/>
                </a:lnTo>
                <a:lnTo>
                  <a:pt x="1603197" y="430259"/>
                </a:lnTo>
                <a:lnTo>
                  <a:pt x="1631888" y="424466"/>
                </a:lnTo>
                <a:lnTo>
                  <a:pt x="1655316" y="408668"/>
                </a:lnTo>
                <a:lnTo>
                  <a:pt x="1671110" y="385236"/>
                </a:lnTo>
                <a:lnTo>
                  <a:pt x="1676901" y="356544"/>
                </a:lnTo>
                <a:lnTo>
                  <a:pt x="1676901" y="73704"/>
                </a:lnTo>
                <a:lnTo>
                  <a:pt x="1671110" y="45017"/>
                </a:lnTo>
                <a:lnTo>
                  <a:pt x="1655316" y="21589"/>
                </a:lnTo>
                <a:lnTo>
                  <a:pt x="1631888" y="5792"/>
                </a:lnTo>
                <a:lnTo>
                  <a:pt x="1603197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74702" y="2413422"/>
            <a:ext cx="1175385" cy="3257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>
                <a:hlinkClick r:id="rId8"/>
              </a:rPr>
              <a:t>254432-</a:t>
            </a:r>
            <a:r>
              <a:rPr spc="-50" dirty="0">
                <a:hlinkClick r:id="rId8"/>
              </a:rPr>
              <a:t>S</a:t>
            </a:r>
            <a:endParaRPr spc="-50" dirty="0"/>
          </a:p>
        </p:txBody>
      </p:sp>
      <p:sp>
        <p:nvSpPr>
          <p:cNvPr id="13" name="object 13"/>
          <p:cNvSpPr txBox="1"/>
          <p:nvPr/>
        </p:nvSpPr>
        <p:spPr>
          <a:xfrm>
            <a:off x="500373" y="4144522"/>
            <a:ext cx="4528185" cy="2749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tserrat"/>
                <a:cs typeface="Montserrat"/>
              </a:rPr>
              <a:t>Материал:</a:t>
            </a:r>
            <a:r>
              <a:rPr sz="1400" spc="-45" dirty="0">
                <a:latin typeface="Montserrat"/>
                <a:cs typeface="Montserrat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100%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dirty="0">
                <a:latin typeface="Montserrat Thin"/>
                <a:cs typeface="Montserrat Thin"/>
              </a:rPr>
              <a:t>переработанный</a:t>
            </a:r>
            <a:r>
              <a:rPr sz="1400" b="0" spc="-20" dirty="0">
                <a:latin typeface="Montserrat Thin"/>
                <a:cs typeface="Montserrat Thin"/>
              </a:rPr>
              <a:t> </a:t>
            </a:r>
            <a:r>
              <a:rPr sz="1400" b="0" spc="-10" dirty="0">
                <a:latin typeface="Montserrat Thin"/>
                <a:cs typeface="Montserrat Thin"/>
              </a:rPr>
              <a:t>полиэстер</a:t>
            </a:r>
            <a:endParaRPr sz="1400">
              <a:latin typeface="Montserrat Thin"/>
              <a:cs typeface="Montserrat Thi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Montserrat Thin"/>
              <a:cs typeface="Montserrat Thin"/>
            </a:endParaRPr>
          </a:p>
          <a:p>
            <a:pPr marL="12700" marR="5080" algn="just">
              <a:lnSpc>
                <a:spcPct val="101099"/>
              </a:lnSpc>
            </a:pPr>
            <a:r>
              <a:rPr sz="1850" dirty="0">
                <a:latin typeface="Montserrat"/>
                <a:cs typeface="Montserrat"/>
              </a:rPr>
              <a:t>Тренд</a:t>
            </a:r>
            <a:r>
              <a:rPr sz="1850" spc="125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и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экология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в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dirty="0">
                <a:latin typeface="Montserrat"/>
                <a:cs typeface="Montserrat"/>
              </a:rPr>
              <a:t>одном</a:t>
            </a:r>
            <a:r>
              <a:rPr sz="1850" spc="130" dirty="0">
                <a:latin typeface="Montserrat"/>
                <a:cs typeface="Montserrat"/>
              </a:rPr>
              <a:t> </a:t>
            </a:r>
            <a:r>
              <a:rPr sz="1850" spc="-10" dirty="0">
                <a:latin typeface="Montserrat"/>
                <a:cs typeface="Montserrat"/>
              </a:rPr>
              <a:t>флаконе. </a:t>
            </a:r>
            <a:r>
              <a:rPr sz="1850" b="0" dirty="0">
                <a:latin typeface="Montserrat Thin"/>
                <a:cs typeface="Montserrat Thin"/>
              </a:rPr>
              <a:t>Обновлённая</a:t>
            </a:r>
            <a:r>
              <a:rPr sz="1850" b="0" spc="335" dirty="0">
                <a:latin typeface="Montserrat Thin"/>
                <a:cs typeface="Montserrat Thin"/>
              </a:rPr>
              <a:t>    </a:t>
            </a:r>
            <a:r>
              <a:rPr sz="1850" b="0" dirty="0">
                <a:latin typeface="Montserrat Thin"/>
                <a:cs typeface="Montserrat Thin"/>
              </a:rPr>
              <a:t>версия</a:t>
            </a:r>
            <a:r>
              <a:rPr sz="1850" b="0" spc="340" dirty="0">
                <a:latin typeface="Montserrat Thin"/>
                <a:cs typeface="Montserrat Thin"/>
              </a:rPr>
              <a:t>    </a:t>
            </a:r>
            <a:r>
              <a:rPr sz="1850" b="0" spc="-10" dirty="0">
                <a:latin typeface="Montserrat Thin"/>
                <a:cs typeface="Montserrat Thin"/>
              </a:rPr>
              <a:t>любимой </a:t>
            </a:r>
            <a:r>
              <a:rPr sz="1850" b="0" dirty="0">
                <a:latin typeface="Montserrat Thin"/>
                <a:cs typeface="Montserrat Thin"/>
              </a:rPr>
              <a:t>модели</a:t>
            </a:r>
            <a:r>
              <a:rPr sz="1850" b="0" spc="39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из</a:t>
            </a:r>
            <a:r>
              <a:rPr sz="1850" b="0" spc="40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переработанного</a:t>
            </a:r>
            <a:r>
              <a:rPr sz="1850" b="0" spc="39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полиэ- </a:t>
            </a:r>
            <a:r>
              <a:rPr sz="1850" b="0" dirty="0">
                <a:latin typeface="Montserrat Thin"/>
                <a:cs typeface="Montserrat Thin"/>
              </a:rPr>
              <a:t>стра.</a:t>
            </a:r>
            <a:r>
              <a:rPr sz="1850" b="0" spc="254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Стильный</a:t>
            </a:r>
            <a:r>
              <a:rPr sz="1850" b="0" spc="254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помпон</a:t>
            </a:r>
            <a:r>
              <a:rPr sz="1850" b="0" spc="260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добавляет </a:t>
            </a:r>
            <a:r>
              <a:rPr sz="1850" b="0" dirty="0">
                <a:latin typeface="Montserrat Thin"/>
                <a:cs typeface="Montserrat Thin"/>
              </a:rPr>
              <a:t>игривости</a:t>
            </a:r>
            <a:r>
              <a:rPr sz="1850" b="0" spc="265" dirty="0">
                <a:latin typeface="Montserrat Thin"/>
                <a:cs typeface="Montserrat Thin"/>
              </a:rPr>
              <a:t>    </a:t>
            </a:r>
            <a:r>
              <a:rPr sz="1850" b="0" dirty="0">
                <a:latin typeface="Montserrat Thin"/>
                <a:cs typeface="Montserrat Thin"/>
              </a:rPr>
              <a:t>и</a:t>
            </a:r>
            <a:r>
              <a:rPr sz="1850" b="0" spc="265" dirty="0">
                <a:latin typeface="Montserrat Thin"/>
                <a:cs typeface="Montserrat Thin"/>
              </a:rPr>
              <a:t>    </a:t>
            </a:r>
            <a:r>
              <a:rPr sz="1850" b="0" spc="-10" dirty="0">
                <a:latin typeface="Montserrat Thin"/>
                <a:cs typeface="Montserrat Thin"/>
              </a:rPr>
              <a:t>индивидуальности. </a:t>
            </a:r>
            <a:r>
              <a:rPr sz="1850" b="0" dirty="0">
                <a:latin typeface="Montserrat Thin"/>
                <a:cs typeface="Montserrat Thin"/>
              </a:rPr>
              <a:t>Представлена</a:t>
            </a:r>
            <a:r>
              <a:rPr sz="1850" b="0" spc="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в</a:t>
            </a:r>
            <a:r>
              <a:rPr sz="1850" b="0" spc="85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самых</a:t>
            </a:r>
            <a:r>
              <a:rPr sz="1850" b="0" spc="85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популярных </a:t>
            </a:r>
            <a:r>
              <a:rPr sz="1850" b="0" dirty="0">
                <a:latin typeface="Montserrat Thin"/>
                <a:cs typeface="Montserrat Thin"/>
              </a:rPr>
              <a:t>промо-цветах,</a:t>
            </a:r>
            <a:r>
              <a:rPr sz="1850" b="0" spc="370" dirty="0">
                <a:latin typeface="Montserrat Thin"/>
                <a:cs typeface="Montserrat Thin"/>
              </a:rPr>
              <a:t>  </a:t>
            </a:r>
            <a:r>
              <a:rPr sz="1850" b="0" dirty="0">
                <a:latin typeface="Montserrat Thin"/>
                <a:cs typeface="Montserrat Thin"/>
              </a:rPr>
              <a:t>которые</a:t>
            </a:r>
            <a:r>
              <a:rPr sz="1850" b="0" spc="370" dirty="0">
                <a:latin typeface="Montserrat Thin"/>
                <a:cs typeface="Montserrat Thin"/>
              </a:rPr>
              <a:t>  </a:t>
            </a:r>
            <a:r>
              <a:rPr sz="1850" b="0" spc="-10" dirty="0">
                <a:latin typeface="Montserrat Thin"/>
                <a:cs typeface="Montserrat Thin"/>
              </a:rPr>
              <a:t>гарантиро- </a:t>
            </a:r>
            <a:r>
              <a:rPr sz="1850" b="0" dirty="0">
                <a:latin typeface="Montserrat Thin"/>
                <a:cs typeface="Montserrat Thin"/>
              </a:rPr>
              <a:t>ванно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понравятся</a:t>
            </a:r>
            <a:r>
              <a:rPr sz="1850" b="0" spc="50" dirty="0">
                <a:latin typeface="Montserrat Thin"/>
                <a:cs typeface="Montserrat Thin"/>
              </a:rPr>
              <a:t> </a:t>
            </a:r>
            <a:r>
              <a:rPr sz="1850" b="0" dirty="0">
                <a:latin typeface="Montserrat Thin"/>
                <a:cs typeface="Montserrat Thin"/>
              </a:rPr>
              <a:t>вашим</a:t>
            </a:r>
            <a:r>
              <a:rPr sz="1850" b="0" spc="45" dirty="0">
                <a:latin typeface="Montserrat Thin"/>
                <a:cs typeface="Montserrat Thin"/>
              </a:rPr>
              <a:t> </a:t>
            </a:r>
            <a:r>
              <a:rPr sz="1850" b="0" spc="-10" dirty="0">
                <a:latin typeface="Montserrat Thin"/>
                <a:cs typeface="Montserrat Thin"/>
              </a:rPr>
              <a:t>клиентам.</a:t>
            </a:r>
            <a:endParaRPr sz="1850">
              <a:latin typeface="Montserrat Thin"/>
              <a:cs typeface="Montserrat Thi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148" y="2353980"/>
            <a:ext cx="2901032" cy="313498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2520" y="0"/>
            <a:ext cx="10041579" cy="11308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40" y="-1050925"/>
            <a:ext cx="20129380" cy="13411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19601696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84268" y="510899"/>
            <a:ext cx="1078230" cy="386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50" spc="-10" dirty="0">
                <a:solidFill>
                  <a:srgbClr val="FFFFFF"/>
                </a:solidFill>
                <a:latin typeface="Montserrat"/>
                <a:cs typeface="Montserrat"/>
              </a:rPr>
              <a:t>Шапка</a:t>
            </a:r>
            <a:endParaRPr sz="2350">
              <a:latin typeface="Montserrat"/>
              <a:cs typeface="Montserra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5543" y="251302"/>
            <a:ext cx="2234565" cy="573405"/>
          </a:xfrm>
          <a:custGeom>
            <a:avLst/>
            <a:gdLst/>
            <a:ahLst/>
            <a:cxnLst/>
            <a:rect l="l" t="t" r="r" b="b"/>
            <a:pathLst>
              <a:path w="2234565" h="573405">
                <a:moveTo>
                  <a:pt x="2135882" y="0"/>
                </a:moveTo>
                <a:lnTo>
                  <a:pt x="98195" y="0"/>
                </a:lnTo>
                <a:lnTo>
                  <a:pt x="59975" y="7717"/>
                </a:lnTo>
                <a:lnTo>
                  <a:pt x="28762" y="28762"/>
                </a:lnTo>
                <a:lnTo>
                  <a:pt x="7717" y="59975"/>
                </a:lnTo>
                <a:lnTo>
                  <a:pt x="0" y="98195"/>
                </a:lnTo>
                <a:lnTo>
                  <a:pt x="0" y="475022"/>
                </a:lnTo>
                <a:lnTo>
                  <a:pt x="7717" y="513243"/>
                </a:lnTo>
                <a:lnTo>
                  <a:pt x="28762" y="544455"/>
                </a:lnTo>
                <a:lnTo>
                  <a:pt x="59975" y="565500"/>
                </a:lnTo>
                <a:lnTo>
                  <a:pt x="98195" y="573218"/>
                </a:lnTo>
                <a:lnTo>
                  <a:pt x="2135882" y="573218"/>
                </a:lnTo>
                <a:lnTo>
                  <a:pt x="2174103" y="565500"/>
                </a:lnTo>
                <a:lnTo>
                  <a:pt x="2205316" y="544455"/>
                </a:lnTo>
                <a:lnTo>
                  <a:pt x="2226361" y="513243"/>
                </a:lnTo>
                <a:lnTo>
                  <a:pt x="2234078" y="475022"/>
                </a:lnTo>
                <a:lnTo>
                  <a:pt x="2234078" y="98195"/>
                </a:lnTo>
                <a:lnTo>
                  <a:pt x="2226361" y="59975"/>
                </a:lnTo>
                <a:lnTo>
                  <a:pt x="2205316" y="28762"/>
                </a:lnTo>
                <a:lnTo>
                  <a:pt x="2174103" y="7717"/>
                </a:lnTo>
                <a:lnTo>
                  <a:pt x="2135882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38969" y="309022"/>
            <a:ext cx="1257300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-10" dirty="0">
                <a:hlinkClick r:id="rId4"/>
              </a:rPr>
              <a:t>25516-</a:t>
            </a:r>
            <a:r>
              <a:rPr sz="2600" spc="-50" dirty="0">
                <a:hlinkClick r:id="rId4"/>
              </a:rPr>
              <a:t>S</a:t>
            </a:r>
            <a:endParaRPr sz="2600" dirty="0"/>
          </a:p>
        </p:txBody>
      </p:sp>
      <p:sp>
        <p:nvSpPr>
          <p:cNvPr id="8" name="object 8"/>
          <p:cNvSpPr txBox="1"/>
          <p:nvPr/>
        </p:nvSpPr>
        <p:spPr>
          <a:xfrm>
            <a:off x="486313" y="706036"/>
            <a:ext cx="4197985" cy="16363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0525"/>
              </a:lnSpc>
              <a:spcBef>
                <a:spcPts val="130"/>
              </a:spcBef>
            </a:pPr>
            <a:r>
              <a:rPr sz="8850" dirty="0">
                <a:solidFill>
                  <a:srgbClr val="FFFFFF"/>
                </a:solidFill>
                <a:latin typeface="Loretta"/>
                <a:cs typeface="Loretta"/>
              </a:rPr>
              <a:t>BILL-</a:t>
            </a:r>
            <a:r>
              <a:rPr sz="8850" spc="-50" dirty="0">
                <a:solidFill>
                  <a:srgbClr val="FFFFFF"/>
                </a:solidFill>
                <a:latin typeface="Loretta"/>
                <a:cs typeface="Loretta"/>
              </a:rPr>
              <a:t>S</a:t>
            </a:r>
            <a:endParaRPr sz="8850">
              <a:latin typeface="Loretta"/>
              <a:cs typeface="Loretta"/>
            </a:endParaRPr>
          </a:p>
          <a:p>
            <a:pPr marL="17780">
              <a:lnSpc>
                <a:spcPts val="2125"/>
              </a:lnSpc>
            </a:pP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100%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dirty="0">
                <a:solidFill>
                  <a:srgbClr val="FFFFFF"/>
                </a:solidFill>
                <a:latin typeface="Montserrat"/>
                <a:cs typeface="Montserrat"/>
              </a:rPr>
              <a:t>переработанный</a:t>
            </a:r>
            <a:r>
              <a:rPr sz="1850" spc="8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Montserrat"/>
                <a:cs typeface="Montserrat"/>
              </a:rPr>
              <a:t>полиэстер</a:t>
            </a:r>
            <a:endParaRPr sz="1850">
              <a:latin typeface="Montserrat"/>
              <a:cs typeface="Montserra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9407" y="2607250"/>
            <a:ext cx="19062700" cy="8701405"/>
            <a:chOff x="539407" y="2607250"/>
            <a:chExt cx="19062700" cy="8701405"/>
          </a:xfrm>
        </p:grpSpPr>
        <p:sp>
          <p:nvSpPr>
            <p:cNvPr id="10" name="object 10"/>
            <p:cNvSpPr/>
            <p:nvPr/>
          </p:nvSpPr>
          <p:spPr>
            <a:xfrm>
              <a:off x="539407" y="2607252"/>
              <a:ext cx="19062700" cy="8701405"/>
            </a:xfrm>
            <a:custGeom>
              <a:avLst/>
              <a:gdLst/>
              <a:ahLst/>
              <a:cxnLst/>
              <a:rect l="l" t="t" r="r" b="b"/>
              <a:pathLst>
                <a:path w="19062700" h="8701405">
                  <a:moveTo>
                    <a:pt x="1304937" y="118211"/>
                  </a:moveTo>
                  <a:lnTo>
                    <a:pt x="1295654" y="72199"/>
                  </a:lnTo>
                  <a:lnTo>
                    <a:pt x="1270317" y="34620"/>
                  </a:lnTo>
                  <a:lnTo>
                    <a:pt x="1232750" y="9296"/>
                  </a:lnTo>
                  <a:lnTo>
                    <a:pt x="1186738" y="0"/>
                  </a:lnTo>
                  <a:lnTo>
                    <a:pt x="118186" y="0"/>
                  </a:lnTo>
                  <a:lnTo>
                    <a:pt x="72174" y="9296"/>
                  </a:lnTo>
                  <a:lnTo>
                    <a:pt x="34607" y="34620"/>
                  </a:lnTo>
                  <a:lnTo>
                    <a:pt x="9283" y="72199"/>
                  </a:lnTo>
                  <a:lnTo>
                    <a:pt x="0" y="118211"/>
                  </a:lnTo>
                  <a:lnTo>
                    <a:pt x="0" y="1186751"/>
                  </a:lnTo>
                  <a:lnTo>
                    <a:pt x="9283" y="1232763"/>
                  </a:lnTo>
                  <a:lnTo>
                    <a:pt x="34607" y="1270342"/>
                  </a:lnTo>
                  <a:lnTo>
                    <a:pt x="72174" y="1295666"/>
                  </a:lnTo>
                  <a:lnTo>
                    <a:pt x="118186" y="1304963"/>
                  </a:lnTo>
                  <a:lnTo>
                    <a:pt x="1186738" y="1304963"/>
                  </a:lnTo>
                  <a:lnTo>
                    <a:pt x="1232750" y="1295666"/>
                  </a:lnTo>
                  <a:lnTo>
                    <a:pt x="1270317" y="1270342"/>
                  </a:lnTo>
                  <a:lnTo>
                    <a:pt x="1295654" y="1232763"/>
                  </a:lnTo>
                  <a:lnTo>
                    <a:pt x="1304937" y="1186751"/>
                  </a:lnTo>
                  <a:lnTo>
                    <a:pt x="1304937" y="118211"/>
                  </a:lnTo>
                  <a:close/>
                </a:path>
                <a:path w="19062700" h="8701405">
                  <a:moveTo>
                    <a:pt x="2720695" y="118211"/>
                  </a:moveTo>
                  <a:lnTo>
                    <a:pt x="2711412" y="72199"/>
                  </a:lnTo>
                  <a:lnTo>
                    <a:pt x="2686075" y="34620"/>
                  </a:lnTo>
                  <a:lnTo>
                    <a:pt x="2648496" y="9296"/>
                  </a:lnTo>
                  <a:lnTo>
                    <a:pt x="2602496" y="0"/>
                  </a:lnTo>
                  <a:lnTo>
                    <a:pt x="1533931" y="0"/>
                  </a:lnTo>
                  <a:lnTo>
                    <a:pt x="1487932" y="9296"/>
                  </a:lnTo>
                  <a:lnTo>
                    <a:pt x="1450365" y="34620"/>
                  </a:lnTo>
                  <a:lnTo>
                    <a:pt x="1425028" y="72199"/>
                  </a:lnTo>
                  <a:lnTo>
                    <a:pt x="1415745" y="118211"/>
                  </a:lnTo>
                  <a:lnTo>
                    <a:pt x="1415745" y="1186751"/>
                  </a:lnTo>
                  <a:lnTo>
                    <a:pt x="1425028" y="1232763"/>
                  </a:lnTo>
                  <a:lnTo>
                    <a:pt x="1450365" y="1270342"/>
                  </a:lnTo>
                  <a:lnTo>
                    <a:pt x="1487932" y="1295666"/>
                  </a:lnTo>
                  <a:lnTo>
                    <a:pt x="1533931" y="1304963"/>
                  </a:lnTo>
                  <a:lnTo>
                    <a:pt x="2602496" y="1304963"/>
                  </a:lnTo>
                  <a:lnTo>
                    <a:pt x="2648496" y="1295666"/>
                  </a:lnTo>
                  <a:lnTo>
                    <a:pt x="2686075" y="1270342"/>
                  </a:lnTo>
                  <a:lnTo>
                    <a:pt x="2711412" y="1232763"/>
                  </a:lnTo>
                  <a:lnTo>
                    <a:pt x="2720695" y="1186751"/>
                  </a:lnTo>
                  <a:lnTo>
                    <a:pt x="2720695" y="118211"/>
                  </a:lnTo>
                  <a:close/>
                </a:path>
                <a:path w="19062700" h="8701405">
                  <a:moveTo>
                    <a:pt x="4136440" y="118211"/>
                  </a:moveTo>
                  <a:lnTo>
                    <a:pt x="4127144" y="72199"/>
                  </a:lnTo>
                  <a:lnTo>
                    <a:pt x="4101820" y="34620"/>
                  </a:lnTo>
                  <a:lnTo>
                    <a:pt x="4064254" y="9296"/>
                  </a:lnTo>
                  <a:lnTo>
                    <a:pt x="4018242" y="0"/>
                  </a:lnTo>
                  <a:lnTo>
                    <a:pt x="2949689" y="0"/>
                  </a:lnTo>
                  <a:lnTo>
                    <a:pt x="2903677" y="9296"/>
                  </a:lnTo>
                  <a:lnTo>
                    <a:pt x="2866110" y="34620"/>
                  </a:lnTo>
                  <a:lnTo>
                    <a:pt x="2840786" y="72199"/>
                  </a:lnTo>
                  <a:lnTo>
                    <a:pt x="2831490" y="118211"/>
                  </a:lnTo>
                  <a:lnTo>
                    <a:pt x="2831490" y="1186751"/>
                  </a:lnTo>
                  <a:lnTo>
                    <a:pt x="2840786" y="1232763"/>
                  </a:lnTo>
                  <a:lnTo>
                    <a:pt x="2866110" y="1270342"/>
                  </a:lnTo>
                  <a:lnTo>
                    <a:pt x="2903677" y="1295666"/>
                  </a:lnTo>
                  <a:lnTo>
                    <a:pt x="2949689" y="1304963"/>
                  </a:lnTo>
                  <a:lnTo>
                    <a:pt x="4018242" y="1304963"/>
                  </a:lnTo>
                  <a:lnTo>
                    <a:pt x="4064254" y="1295666"/>
                  </a:lnTo>
                  <a:lnTo>
                    <a:pt x="4101820" y="1270342"/>
                  </a:lnTo>
                  <a:lnTo>
                    <a:pt x="4127144" y="1232763"/>
                  </a:lnTo>
                  <a:lnTo>
                    <a:pt x="4136440" y="1186751"/>
                  </a:lnTo>
                  <a:lnTo>
                    <a:pt x="4136440" y="118211"/>
                  </a:lnTo>
                  <a:close/>
                </a:path>
                <a:path w="19062700" h="8701405">
                  <a:moveTo>
                    <a:pt x="19062078" y="5012321"/>
                  </a:moveTo>
                  <a:lnTo>
                    <a:pt x="19059360" y="4965077"/>
                  </a:lnTo>
                  <a:lnTo>
                    <a:pt x="19051385" y="4919434"/>
                  </a:lnTo>
                  <a:lnTo>
                    <a:pt x="19038456" y="4875695"/>
                  </a:lnTo>
                  <a:lnTo>
                    <a:pt x="19020905" y="4834153"/>
                  </a:lnTo>
                  <a:lnTo>
                    <a:pt x="18999010" y="4795139"/>
                  </a:lnTo>
                  <a:lnTo>
                    <a:pt x="18973077" y="4758931"/>
                  </a:lnTo>
                  <a:lnTo>
                    <a:pt x="18943422" y="4725860"/>
                  </a:lnTo>
                  <a:lnTo>
                    <a:pt x="18910338" y="4696193"/>
                  </a:lnTo>
                  <a:lnTo>
                    <a:pt x="18874143" y="4670272"/>
                  </a:lnTo>
                  <a:lnTo>
                    <a:pt x="18835116" y="4648378"/>
                  </a:lnTo>
                  <a:lnTo>
                    <a:pt x="18793587" y="4630813"/>
                  </a:lnTo>
                  <a:lnTo>
                    <a:pt x="18749849" y="4617898"/>
                  </a:lnTo>
                  <a:lnTo>
                    <a:pt x="18704205" y="4609922"/>
                  </a:lnTo>
                  <a:lnTo>
                    <a:pt x="18656948" y="4607191"/>
                  </a:lnTo>
                  <a:lnTo>
                    <a:pt x="14786737" y="4607191"/>
                  </a:lnTo>
                  <a:lnTo>
                    <a:pt x="14739481" y="4609922"/>
                  </a:lnTo>
                  <a:lnTo>
                    <a:pt x="14693837" y="4617898"/>
                  </a:lnTo>
                  <a:lnTo>
                    <a:pt x="14650098" y="4630813"/>
                  </a:lnTo>
                  <a:lnTo>
                    <a:pt x="14608569" y="4648378"/>
                  </a:lnTo>
                  <a:lnTo>
                    <a:pt x="14569542" y="4670272"/>
                  </a:lnTo>
                  <a:lnTo>
                    <a:pt x="14533334" y="4696193"/>
                  </a:lnTo>
                  <a:lnTo>
                    <a:pt x="14500251" y="4725860"/>
                  </a:lnTo>
                  <a:lnTo>
                    <a:pt x="14470596" y="4758931"/>
                  </a:lnTo>
                  <a:lnTo>
                    <a:pt x="14444675" y="4795139"/>
                  </a:lnTo>
                  <a:lnTo>
                    <a:pt x="14422768" y="4834153"/>
                  </a:lnTo>
                  <a:lnTo>
                    <a:pt x="14405216" y="4875695"/>
                  </a:lnTo>
                  <a:lnTo>
                    <a:pt x="14392288" y="4919434"/>
                  </a:lnTo>
                  <a:lnTo>
                    <a:pt x="14384325" y="4965077"/>
                  </a:lnTo>
                  <a:lnTo>
                    <a:pt x="14381594" y="5012321"/>
                  </a:lnTo>
                  <a:lnTo>
                    <a:pt x="14381594" y="8701303"/>
                  </a:lnTo>
                  <a:lnTo>
                    <a:pt x="19062078" y="8701303"/>
                  </a:lnTo>
                  <a:lnTo>
                    <a:pt x="19062078" y="50123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59304" y="7549870"/>
              <a:ext cx="642620" cy="643255"/>
            </a:xfrm>
            <a:custGeom>
              <a:avLst/>
              <a:gdLst/>
              <a:ahLst/>
              <a:cxnLst/>
              <a:rect l="l" t="t" r="r" b="b"/>
              <a:pathLst>
                <a:path w="642619" h="643254">
                  <a:moveTo>
                    <a:pt x="76060" y="0"/>
                  </a:moveTo>
                  <a:lnTo>
                    <a:pt x="0" y="76437"/>
                  </a:lnTo>
                  <a:lnTo>
                    <a:pt x="460834" y="538098"/>
                  </a:lnTo>
                  <a:lnTo>
                    <a:pt x="107630" y="538098"/>
                  </a:lnTo>
                  <a:lnTo>
                    <a:pt x="108457" y="643216"/>
                  </a:lnTo>
                  <a:lnTo>
                    <a:pt x="642420" y="643216"/>
                  </a:lnTo>
                  <a:lnTo>
                    <a:pt x="642420" y="108865"/>
                  </a:lnTo>
                  <a:lnTo>
                    <a:pt x="536454" y="108865"/>
                  </a:lnTo>
                  <a:lnTo>
                    <a:pt x="537282" y="462059"/>
                  </a:lnTo>
                  <a:lnTo>
                    <a:pt x="76060" y="0"/>
                  </a:lnTo>
                  <a:close/>
                </a:path>
              </a:pathLst>
            </a:custGeom>
            <a:solidFill>
              <a:srgbClr val="212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5327146" y="8345385"/>
            <a:ext cx="387921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-10" dirty="0">
                <a:latin typeface="Montserrat"/>
                <a:cs typeface="Montserrat"/>
              </a:rPr>
              <a:t>Городской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стиль с</a:t>
            </a:r>
            <a:r>
              <a:rPr sz="1600" spc="-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интеллектом. </a:t>
            </a:r>
            <a:r>
              <a:rPr sz="1600" b="0" spc="-25" dirty="0">
                <a:latin typeface="Montserrat Thin"/>
                <a:cs typeface="Montserrat Thin"/>
              </a:rPr>
              <a:t>Вя- </a:t>
            </a:r>
            <a:r>
              <a:rPr sz="1600" b="0" dirty="0">
                <a:latin typeface="Montserrat Thin"/>
                <a:cs typeface="Montserrat Thin"/>
              </a:rPr>
              <a:t>заные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шапки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стильных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форм</a:t>
            </a:r>
            <a:r>
              <a:rPr sz="1600" b="0" spc="31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(круп- </a:t>
            </a:r>
            <a:r>
              <a:rPr sz="1600" b="0" dirty="0">
                <a:latin typeface="Montserrat Thin"/>
                <a:cs typeface="Montserrat Thin"/>
              </a:rPr>
              <a:t>ная</a:t>
            </a:r>
            <a:r>
              <a:rPr sz="1600" b="0" spc="204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вязка)</a:t>
            </a:r>
            <a:r>
              <a:rPr sz="1600" b="0" spc="21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</a:t>
            </a:r>
            <a:r>
              <a:rPr sz="1600" b="0" spc="21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утеплителем</a:t>
            </a:r>
            <a:r>
              <a:rPr sz="1600" b="0" spc="21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из</a:t>
            </a:r>
            <a:r>
              <a:rPr sz="1600" b="0" spc="21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флиса. </a:t>
            </a:r>
            <a:r>
              <a:rPr sz="1600" b="0" dirty="0">
                <a:latin typeface="Montserrat Thin"/>
                <a:cs typeface="Montserrat Thin"/>
              </a:rPr>
              <a:t>Согреют</a:t>
            </a:r>
            <a:r>
              <a:rPr sz="1600" b="0" spc="85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мороз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и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dirty="0">
                <a:latin typeface="Montserrat Thin"/>
                <a:cs typeface="Montserrat Thin"/>
              </a:rPr>
              <a:t>будут</a:t>
            </a:r>
            <a:r>
              <a:rPr sz="1600" b="0" spc="90" dirty="0">
                <a:latin typeface="Montserrat Thin"/>
                <a:cs typeface="Montserrat Thin"/>
              </a:rPr>
              <a:t>  </a:t>
            </a:r>
            <a:r>
              <a:rPr sz="1600" b="0" spc="-10" dirty="0">
                <a:latin typeface="Montserrat Thin"/>
                <a:cs typeface="Montserrat Thin"/>
              </a:rPr>
              <a:t>отлично </a:t>
            </a:r>
            <a:r>
              <a:rPr sz="1600" b="0" dirty="0">
                <a:latin typeface="Montserrat Thin"/>
                <a:cs typeface="Montserrat Thin"/>
              </a:rPr>
              <a:t>смотреться</a:t>
            </a:r>
            <a:r>
              <a:rPr sz="1600" b="0" spc="19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в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городе.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Базовые</a:t>
            </a:r>
            <a:r>
              <a:rPr sz="1600" b="0" spc="200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цвета</a:t>
            </a:r>
            <a:endParaRPr sz="1600" dirty="0">
              <a:latin typeface="Montserrat Thin"/>
              <a:cs typeface="Montserrat Thin"/>
            </a:endParaRPr>
          </a:p>
          <a:p>
            <a:pPr marL="12700" algn="just">
              <a:lnSpc>
                <a:spcPct val="100000"/>
              </a:lnSpc>
              <a:spcBef>
                <a:spcPts val="45"/>
              </a:spcBef>
            </a:pPr>
            <a:r>
              <a:rPr sz="1600" b="0" dirty="0">
                <a:latin typeface="Montserrat Thin"/>
                <a:cs typeface="Montserrat Thin"/>
              </a:rPr>
              <a:t>-</a:t>
            </a:r>
            <a:r>
              <a:rPr sz="1600" b="0" spc="50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для</a:t>
            </a:r>
            <a:r>
              <a:rPr sz="1600" b="0" spc="55" dirty="0">
                <a:latin typeface="Montserrat Thin"/>
                <a:cs typeface="Montserrat Thin"/>
              </a:rPr>
              <a:t> </a:t>
            </a:r>
            <a:r>
              <a:rPr sz="1600" b="0" dirty="0">
                <a:latin typeface="Montserrat Thin"/>
                <a:cs typeface="Montserrat Thin"/>
              </a:rPr>
              <a:t>сдержанного</a:t>
            </a:r>
            <a:r>
              <a:rPr sz="1600" b="0" spc="55" dirty="0">
                <a:latin typeface="Montserrat Thin"/>
                <a:cs typeface="Montserrat Thin"/>
              </a:rPr>
              <a:t> </a:t>
            </a:r>
            <a:r>
              <a:rPr sz="1600" b="0" spc="-10" dirty="0">
                <a:latin typeface="Montserrat Thin"/>
                <a:cs typeface="Montserrat Thin"/>
              </a:rPr>
              <a:t>стиля.</a:t>
            </a:r>
            <a:endParaRPr sz="1600" dirty="0">
              <a:latin typeface="Montserrat Thin"/>
              <a:cs typeface="Montserrat Thi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8723" y="2680546"/>
            <a:ext cx="3926204" cy="1120140"/>
            <a:chOff x="638723" y="2680546"/>
            <a:chExt cx="3926204" cy="112014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723" y="2680546"/>
              <a:ext cx="1109016" cy="10987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5863" y="2743371"/>
              <a:ext cx="1098748" cy="10474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1822" y="2701488"/>
              <a:ext cx="1098748" cy="109874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823</Words>
  <Application>Microsoft Office PowerPoint</Application>
  <PresentationFormat>Произвольный</PresentationFormat>
  <Paragraphs>96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Loretta</vt:lpstr>
      <vt:lpstr>Montserrat</vt:lpstr>
      <vt:lpstr>Calibri</vt:lpstr>
      <vt:lpstr>Montserrat Thin</vt:lpstr>
      <vt:lpstr>Montserrat SemiBold</vt:lpstr>
      <vt:lpstr>Montserrat Light</vt:lpstr>
      <vt:lpstr>Montserrat Medium</vt:lpstr>
      <vt:lpstr>Office Theme</vt:lpstr>
      <vt:lpstr>Новая коллекция</vt:lpstr>
      <vt:lpstr>КТО МЫ: МИРОВОЙ ЛИДЕР С ВЕНЕЦИАНСКОЙ ДУШОЙ</vt:lpstr>
      <vt:lpstr>Презентация PowerPoint</vt:lpstr>
      <vt:lpstr>НАША СИЛА НА РЫНКЕ РОССИИ: СКОРОСТЬ И ЭКСПЕРТИЗА</vt:lpstr>
      <vt:lpstr>254433-S</vt:lpstr>
      <vt:lpstr>254431-S</vt:lpstr>
      <vt:lpstr>25511</vt:lpstr>
      <vt:lpstr>254432-S</vt:lpstr>
      <vt:lpstr>25516-S</vt:lpstr>
      <vt:lpstr>25492-S</vt:lpstr>
      <vt:lpstr>254201-S</vt:lpstr>
      <vt:lpstr>Презентация PowerPoint</vt:lpstr>
      <vt:lpstr>25449-S</vt:lpstr>
      <vt:lpstr>254123-S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Atlantis</dc:title>
  <dc:creator>Яна</dc:creator>
  <cp:lastModifiedBy>Яна</cp:lastModifiedBy>
  <cp:revision>9</cp:revision>
  <dcterms:created xsi:type="dcterms:W3CDTF">2026-02-03T15:18:48Z</dcterms:created>
  <dcterms:modified xsi:type="dcterms:W3CDTF">2026-02-13T09:09:41Z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2026-02-03T00:00:00Z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2026-02-03T00:00:00Z</vt:filetime>
  </property>
</Properties>
</file>